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315" r:id="rId3"/>
    <p:sldId id="285" r:id="rId4"/>
    <p:sldId id="259" r:id="rId5"/>
    <p:sldId id="261" r:id="rId6"/>
    <p:sldId id="265" r:id="rId7"/>
    <p:sldId id="289" r:id="rId8"/>
    <p:sldId id="292" r:id="rId9"/>
    <p:sldId id="290" r:id="rId10"/>
    <p:sldId id="291" r:id="rId11"/>
    <p:sldId id="293" r:id="rId12"/>
    <p:sldId id="296" r:id="rId13"/>
    <p:sldId id="295" r:id="rId14"/>
    <p:sldId id="297" r:id="rId15"/>
    <p:sldId id="286" r:id="rId16"/>
    <p:sldId id="298" r:id="rId17"/>
    <p:sldId id="299" r:id="rId18"/>
    <p:sldId id="300" r:id="rId19"/>
    <p:sldId id="302" r:id="rId20"/>
    <p:sldId id="287" r:id="rId21"/>
    <p:sldId id="303" r:id="rId22"/>
    <p:sldId id="320" r:id="rId23"/>
    <p:sldId id="327" r:id="rId24"/>
    <p:sldId id="328" r:id="rId25"/>
    <p:sldId id="307" r:id="rId26"/>
    <p:sldId id="308" r:id="rId27"/>
    <p:sldId id="309" r:id="rId28"/>
    <p:sldId id="310" r:id="rId29"/>
    <p:sldId id="311" r:id="rId30"/>
    <p:sldId id="316" r:id="rId31"/>
    <p:sldId id="312" r:id="rId32"/>
    <p:sldId id="313" r:id="rId33"/>
    <p:sldId id="314" r:id="rId34"/>
    <p:sldId id="317" r:id="rId35"/>
    <p:sldId id="318" r:id="rId36"/>
    <p:sldId id="324" r:id="rId37"/>
    <p:sldId id="294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84727" autoAdjust="0"/>
  </p:normalViewPr>
  <p:slideViewPr>
    <p:cSldViewPr snapToGrid="0">
      <p:cViewPr varScale="1">
        <p:scale>
          <a:sx n="93" d="100"/>
          <a:sy n="93" d="100"/>
        </p:scale>
        <p:origin x="12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BulletTimelineDefaultColorVariant">
  <dgm:title val="Bullet Timeline Default Color Variant"/>
  <dgm:desc val="Bullet Timeline Default Color Variant"/>
  <dgm:catLst>
    <dgm:cat type="Other" pri="2"/>
  </dgm:catLst>
  <dgm:styleLbl name="node0">
    <dgm:fillClrLst meth="repeat">
      <a:schemeClr val="dk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dk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lnNode1">
    <dgm:fillClrLst meth="repeat">
      <a:schemeClr val="dk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dk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3">
    <dgm:fillClrLst meth="repeat">
      <a:schemeClr val="dk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dk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dk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dk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dk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dk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dk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dk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1">
        <a:alpha val="90000"/>
        <a:tint val="40000"/>
      </a:schemeClr>
    </dgm:fillClrLst>
    <dgm:linClrLst meth="repeat">
      <a:schemeClr val="dk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1">
        <a:alpha val="90000"/>
        <a:tint val="40000"/>
      </a:schemeClr>
    </dgm:fillClrLst>
    <dgm:linClrLst meth="repeat">
      <a:schemeClr val="dk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1">
        <a:alpha val="90000"/>
        <a:tint val="40000"/>
      </a:schemeClr>
    </dgm:fillClrLst>
    <dgm:linClrLst meth="repeat">
      <a:schemeClr val="dk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BulletTimelineDefaultColorVariant">
  <dgm:title val="Bullet Timeline Default Color Variant"/>
  <dgm:desc val="Bullet Timeline Default Color Variant"/>
  <dgm:catLst>
    <dgm:cat type="Other" pri="2"/>
  </dgm:catLst>
  <dgm:styleLbl name="node0">
    <dgm:fillClrLst meth="repeat">
      <a:schemeClr val="dk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dk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lnNode1">
    <dgm:fillClrLst meth="repeat">
      <a:schemeClr val="dk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dk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3">
    <dgm:fillClrLst meth="repeat">
      <a:schemeClr val="dk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dk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dk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dk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dk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dk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dk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dk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1">
        <a:alpha val="90000"/>
        <a:tint val="40000"/>
      </a:schemeClr>
    </dgm:fillClrLst>
    <dgm:linClrLst meth="repeat">
      <a:schemeClr val="dk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1">
        <a:alpha val="90000"/>
        <a:tint val="40000"/>
      </a:schemeClr>
    </dgm:fillClrLst>
    <dgm:linClrLst meth="repeat">
      <a:schemeClr val="dk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1">
        <a:alpha val="90000"/>
        <a:tint val="40000"/>
      </a:schemeClr>
    </dgm:fillClrLst>
    <dgm:linClrLst meth="repeat">
      <a:schemeClr val="dk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BulletTimelineDefaultColorVariant">
  <dgm:title val="Bullet Timeline Default Color Variant"/>
  <dgm:desc val="Bullet Timeline Default Color Variant"/>
  <dgm:catLst>
    <dgm:cat type="Other" pri="2"/>
  </dgm:catLst>
  <dgm:styleLbl name="node0">
    <dgm:fillClrLst meth="repeat">
      <a:schemeClr val="dk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dk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lnNode1">
    <dgm:fillClrLst meth="repeat">
      <a:schemeClr val="dk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dk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3">
    <dgm:fillClrLst meth="repeat">
      <a:schemeClr val="dk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dk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dk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dk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dk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dk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dk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dk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1">
        <a:alpha val="90000"/>
        <a:tint val="40000"/>
      </a:schemeClr>
    </dgm:fillClrLst>
    <dgm:linClrLst meth="repeat">
      <a:schemeClr val="dk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1">
        <a:alpha val="90000"/>
        <a:tint val="40000"/>
      </a:schemeClr>
    </dgm:fillClrLst>
    <dgm:linClrLst meth="repeat">
      <a:schemeClr val="dk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1">
        <a:alpha val="90000"/>
        <a:tint val="40000"/>
      </a:schemeClr>
    </dgm:fillClrLst>
    <dgm:linClrLst meth="repeat">
      <a:schemeClr val="dk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5F8350-8E42-48AF-AB85-9FD0048721B8}" type="doc">
      <dgm:prSet loTypeId="urn:microsoft.com/office/officeart/2024/3/layout/BulletTimelineDefaultVariant" loCatId="Timeline" qsTypeId="urn:microsoft.com/office/officeart/2005/8/quickstyle/simple1" qsCatId="simple" csTypeId="urn:microsoft.com/office/officeart/2005/8/colors/BulletTimelineDefaultColorVariant" csCatId="other" phldr="1"/>
      <dgm:spPr/>
      <dgm:t>
        <a:bodyPr/>
        <a:lstStyle/>
        <a:p>
          <a:endParaRPr lang="en-GB"/>
        </a:p>
      </dgm:t>
    </dgm:pt>
    <dgm:pt modelId="{E897C1C9-D6A0-46DD-A6BE-9956DAADA51B}">
      <dgm:prSet/>
      <dgm:spPr/>
      <dgm:t>
        <a:bodyPr/>
        <a:lstStyle/>
        <a:p>
          <a:pPr>
            <a:defRPr b="1"/>
          </a:pPr>
          <a:r>
            <a:rPr lang="en-GB" dirty="0"/>
            <a:t>Aviate</a:t>
          </a:r>
        </a:p>
      </dgm:t>
    </dgm:pt>
    <dgm:pt modelId="{31961608-5F68-44DA-9861-53BBEF59F8C5}" type="parTrans" cxnId="{1F2998D3-85C8-4976-B11E-0F321151BF8F}">
      <dgm:prSet/>
      <dgm:spPr/>
      <dgm:t>
        <a:bodyPr/>
        <a:lstStyle/>
        <a:p>
          <a:endParaRPr lang="en-GB"/>
        </a:p>
      </dgm:t>
    </dgm:pt>
    <dgm:pt modelId="{AFB40ADB-8469-4219-BB8F-B89B66E202F2}" type="sibTrans" cxnId="{1F2998D3-85C8-4976-B11E-0F321151BF8F}">
      <dgm:prSet/>
      <dgm:spPr/>
      <dgm:t>
        <a:bodyPr/>
        <a:lstStyle/>
        <a:p>
          <a:endParaRPr lang="en-GB"/>
        </a:p>
      </dgm:t>
    </dgm:pt>
    <dgm:pt modelId="{010D51A4-0483-45EC-B249-2E504A0954BE}">
      <dgm:prSet/>
      <dgm:spPr/>
      <dgm:t>
        <a:bodyPr/>
        <a:lstStyle/>
        <a:p>
          <a:r>
            <a:rPr lang="en-GB" dirty="0"/>
            <a:t>Control the aircraft</a:t>
          </a:r>
        </a:p>
      </dgm:t>
    </dgm:pt>
    <dgm:pt modelId="{9138FD1A-E2AB-4141-B93B-0EE08E4B9C67}" type="parTrans" cxnId="{32E57C15-5A35-4CD8-AC6E-FB891E981296}">
      <dgm:prSet/>
      <dgm:spPr/>
      <dgm:t>
        <a:bodyPr/>
        <a:lstStyle/>
        <a:p>
          <a:endParaRPr lang="en-GB"/>
        </a:p>
      </dgm:t>
    </dgm:pt>
    <dgm:pt modelId="{99456231-B9D5-4EE8-A009-0ED05443A037}" type="sibTrans" cxnId="{32E57C15-5A35-4CD8-AC6E-FB891E981296}">
      <dgm:prSet/>
      <dgm:spPr/>
      <dgm:t>
        <a:bodyPr/>
        <a:lstStyle/>
        <a:p>
          <a:endParaRPr lang="en-GB"/>
        </a:p>
      </dgm:t>
    </dgm:pt>
    <dgm:pt modelId="{959DB116-9DBD-485C-960F-FEF11892AF4A}">
      <dgm:prSet/>
      <dgm:spPr/>
      <dgm:t>
        <a:bodyPr/>
        <a:lstStyle/>
        <a:p>
          <a:pPr>
            <a:defRPr b="1"/>
          </a:pPr>
          <a:r>
            <a:rPr lang="en-GB" dirty="0"/>
            <a:t>Navigate</a:t>
          </a:r>
        </a:p>
      </dgm:t>
    </dgm:pt>
    <dgm:pt modelId="{BDFA3762-E528-4BAD-93FF-53BF7781DC10}" type="parTrans" cxnId="{DBCC506E-84BB-42F3-8918-CD02767BE184}">
      <dgm:prSet/>
      <dgm:spPr/>
      <dgm:t>
        <a:bodyPr/>
        <a:lstStyle/>
        <a:p>
          <a:endParaRPr lang="en-GB"/>
        </a:p>
      </dgm:t>
    </dgm:pt>
    <dgm:pt modelId="{C80ADBD8-4CB5-4C02-B80C-D2E3CAB87787}" type="sibTrans" cxnId="{DBCC506E-84BB-42F3-8918-CD02767BE184}">
      <dgm:prSet/>
      <dgm:spPr/>
      <dgm:t>
        <a:bodyPr/>
        <a:lstStyle/>
        <a:p>
          <a:endParaRPr lang="en-GB"/>
        </a:p>
      </dgm:t>
    </dgm:pt>
    <dgm:pt modelId="{353D1E6B-5965-49DF-877D-0F4D1A11D2A8}">
      <dgm:prSet/>
      <dgm:spPr/>
      <dgm:t>
        <a:bodyPr/>
        <a:lstStyle/>
        <a:p>
          <a:r>
            <a:rPr lang="en-GB" dirty="0"/>
            <a:t>Toward nearest airfield</a:t>
          </a:r>
        </a:p>
      </dgm:t>
    </dgm:pt>
    <dgm:pt modelId="{6FCD79BF-DFC1-49D6-9BEA-60320E63E6FB}" type="parTrans" cxnId="{42C460C7-3D28-4002-9354-25D21FF29B85}">
      <dgm:prSet/>
      <dgm:spPr/>
      <dgm:t>
        <a:bodyPr/>
        <a:lstStyle/>
        <a:p>
          <a:endParaRPr lang="en-GB"/>
        </a:p>
      </dgm:t>
    </dgm:pt>
    <dgm:pt modelId="{7D709F1F-2F51-4E4D-B473-FE5DD81E03AA}" type="sibTrans" cxnId="{42C460C7-3D28-4002-9354-25D21FF29B85}">
      <dgm:prSet/>
      <dgm:spPr/>
      <dgm:t>
        <a:bodyPr/>
        <a:lstStyle/>
        <a:p>
          <a:endParaRPr lang="en-GB"/>
        </a:p>
      </dgm:t>
    </dgm:pt>
    <dgm:pt modelId="{3BCA002B-8D55-4444-B666-97F21DDFEF65}">
      <dgm:prSet/>
      <dgm:spPr/>
      <dgm:t>
        <a:bodyPr/>
        <a:lstStyle/>
        <a:p>
          <a:pPr>
            <a:defRPr b="1"/>
          </a:pPr>
          <a:r>
            <a:rPr lang="en-GB" dirty="0"/>
            <a:t>Continuously identify suitable fields</a:t>
          </a:r>
        </a:p>
      </dgm:t>
    </dgm:pt>
    <dgm:pt modelId="{7F878535-E8A9-4B63-87B8-9DE15DBC38C9}" type="parTrans" cxnId="{77F887F1-3952-41FB-BE81-95E08635402A}">
      <dgm:prSet/>
      <dgm:spPr/>
      <dgm:t>
        <a:bodyPr/>
        <a:lstStyle/>
        <a:p>
          <a:endParaRPr lang="en-GB"/>
        </a:p>
      </dgm:t>
    </dgm:pt>
    <dgm:pt modelId="{4349969E-691C-45A8-BD3E-7719E12D2EA3}" type="sibTrans" cxnId="{77F887F1-3952-41FB-BE81-95E08635402A}">
      <dgm:prSet/>
      <dgm:spPr/>
      <dgm:t>
        <a:bodyPr/>
        <a:lstStyle/>
        <a:p>
          <a:endParaRPr lang="en-GB"/>
        </a:p>
      </dgm:t>
    </dgm:pt>
    <dgm:pt modelId="{459B5BA8-F7F0-4B74-AA3A-30C9E45ED4B9}">
      <dgm:prSet/>
      <dgm:spPr/>
      <dgm:t>
        <a:bodyPr/>
        <a:lstStyle/>
        <a:p>
          <a:pPr>
            <a:defRPr b="1"/>
          </a:pPr>
          <a:r>
            <a:rPr lang="en-GB" dirty="0"/>
            <a:t>Communicate</a:t>
          </a:r>
        </a:p>
      </dgm:t>
    </dgm:pt>
    <dgm:pt modelId="{60444A4C-D829-45B4-8704-0544798B1A89}" type="parTrans" cxnId="{B255B142-59B0-4A67-8320-7680AE54EA4E}">
      <dgm:prSet/>
      <dgm:spPr/>
      <dgm:t>
        <a:bodyPr/>
        <a:lstStyle/>
        <a:p>
          <a:endParaRPr lang="en-GB"/>
        </a:p>
      </dgm:t>
    </dgm:pt>
    <dgm:pt modelId="{9A0937B8-C79C-496C-9A2F-E77043611ABB}" type="sibTrans" cxnId="{B255B142-59B0-4A67-8320-7680AE54EA4E}">
      <dgm:prSet/>
      <dgm:spPr/>
      <dgm:t>
        <a:bodyPr/>
        <a:lstStyle/>
        <a:p>
          <a:endParaRPr lang="en-GB"/>
        </a:p>
      </dgm:t>
    </dgm:pt>
    <dgm:pt modelId="{C1962AC7-E5C5-400F-8A84-56260BB2C87D}">
      <dgm:prSet/>
      <dgm:spPr/>
      <dgm:t>
        <a:bodyPr/>
        <a:lstStyle/>
        <a:p>
          <a:r>
            <a:rPr lang="en-GB" dirty="0"/>
            <a:t>Pan as a minimum</a:t>
          </a:r>
        </a:p>
      </dgm:t>
    </dgm:pt>
    <dgm:pt modelId="{BF565DE8-EFD5-4934-ACBF-3082C0F2DA4B}" type="parTrans" cxnId="{B438FE88-EB7F-455A-80EA-63E72ABDF95D}">
      <dgm:prSet/>
      <dgm:spPr/>
      <dgm:t>
        <a:bodyPr/>
        <a:lstStyle/>
        <a:p>
          <a:endParaRPr lang="en-GB"/>
        </a:p>
      </dgm:t>
    </dgm:pt>
    <dgm:pt modelId="{6D803673-BBDF-409D-8FF8-D268C8F8EBEF}" type="sibTrans" cxnId="{B438FE88-EB7F-455A-80EA-63E72ABDF95D}">
      <dgm:prSet/>
      <dgm:spPr/>
      <dgm:t>
        <a:bodyPr/>
        <a:lstStyle/>
        <a:p>
          <a:endParaRPr lang="en-GB"/>
        </a:p>
      </dgm:t>
    </dgm:pt>
    <dgm:pt modelId="{1A711175-D78C-49DC-B880-E5580DC15607}">
      <dgm:prSet/>
      <dgm:spPr/>
      <dgm:t>
        <a:bodyPr/>
        <a:lstStyle/>
        <a:p>
          <a:pPr>
            <a:defRPr b="1"/>
          </a:pPr>
          <a:r>
            <a:rPr lang="en-GB" dirty="0"/>
            <a:t>Power off approach. DO NOT rely on partial power in the circuit</a:t>
          </a:r>
        </a:p>
      </dgm:t>
    </dgm:pt>
    <dgm:pt modelId="{6E74006B-8A98-4F60-B8AC-2E1D2E283A83}" type="parTrans" cxnId="{37FB2E49-3739-451A-9572-37EA4C8D7357}">
      <dgm:prSet/>
      <dgm:spPr/>
      <dgm:t>
        <a:bodyPr/>
        <a:lstStyle/>
        <a:p>
          <a:endParaRPr lang="en-GB"/>
        </a:p>
      </dgm:t>
    </dgm:pt>
    <dgm:pt modelId="{86F71437-9813-4C8F-9F31-4B8CF0CCF6C0}" type="sibTrans" cxnId="{37FB2E49-3739-451A-9572-37EA4C8D7357}">
      <dgm:prSet/>
      <dgm:spPr/>
      <dgm:t>
        <a:bodyPr/>
        <a:lstStyle/>
        <a:p>
          <a:endParaRPr lang="en-GB"/>
        </a:p>
      </dgm:t>
    </dgm:pt>
    <dgm:pt modelId="{29748A68-64BA-4FEC-93EF-35607F6D2BFB}">
      <dgm:prSet/>
      <dgm:spPr/>
      <dgm:t>
        <a:bodyPr/>
        <a:lstStyle/>
        <a:p>
          <a:r>
            <a:rPr lang="en-GB" dirty="0"/>
            <a:t>Assume complete failure imminent</a:t>
          </a:r>
        </a:p>
      </dgm:t>
    </dgm:pt>
    <dgm:pt modelId="{94B9D950-52F9-4F3A-B01F-BD18D8B71183}" type="sibTrans" cxnId="{C9470F05-09EB-4A34-9DCB-095D87BB258A}">
      <dgm:prSet/>
      <dgm:spPr/>
      <dgm:t>
        <a:bodyPr/>
        <a:lstStyle/>
        <a:p>
          <a:endParaRPr lang="en-GB"/>
        </a:p>
      </dgm:t>
    </dgm:pt>
    <dgm:pt modelId="{3CA01BD2-304E-4AF1-970B-8383F92C8104}" type="parTrans" cxnId="{C9470F05-09EB-4A34-9DCB-095D87BB258A}">
      <dgm:prSet/>
      <dgm:spPr/>
      <dgm:t>
        <a:bodyPr/>
        <a:lstStyle/>
        <a:p>
          <a:endParaRPr lang="en-GB"/>
        </a:p>
      </dgm:t>
    </dgm:pt>
    <dgm:pt modelId="{ABE494C3-439E-44EA-93ED-5A4C0A216CAC}">
      <dgm:prSet/>
      <dgm:spPr/>
      <dgm:t>
        <a:bodyPr/>
        <a:lstStyle/>
        <a:p>
          <a:pPr>
            <a:defRPr b="1"/>
          </a:pPr>
          <a:r>
            <a:rPr lang="en-GB" dirty="0"/>
            <a:t>Position overhead</a:t>
          </a:r>
        </a:p>
      </dgm:t>
    </dgm:pt>
    <dgm:pt modelId="{99D0BAB5-8B46-4179-A6A8-99772409959F}" type="parTrans" cxnId="{49AAFFDF-3044-458F-A26A-EB0779844348}">
      <dgm:prSet/>
      <dgm:spPr/>
      <dgm:t>
        <a:bodyPr/>
        <a:lstStyle/>
        <a:p>
          <a:endParaRPr lang="en-GB"/>
        </a:p>
      </dgm:t>
    </dgm:pt>
    <dgm:pt modelId="{55485FF0-0313-4038-A8DA-2B37D347243E}" type="sibTrans" cxnId="{49AAFFDF-3044-458F-A26A-EB0779844348}">
      <dgm:prSet/>
      <dgm:spPr/>
      <dgm:t>
        <a:bodyPr/>
        <a:lstStyle/>
        <a:p>
          <a:endParaRPr lang="en-GB"/>
        </a:p>
      </dgm:t>
    </dgm:pt>
    <dgm:pt modelId="{27CC79EA-B151-482C-9A41-2CE192E82DAB}">
      <dgm:prSet/>
      <dgm:spPr/>
      <dgm:t>
        <a:bodyPr/>
        <a:lstStyle/>
        <a:p>
          <a:r>
            <a:rPr lang="en-GB" dirty="0"/>
            <a:t>Brief passengers</a:t>
          </a:r>
        </a:p>
      </dgm:t>
    </dgm:pt>
    <dgm:pt modelId="{C223EC80-43FC-43C2-81B4-DC2DDF3DBA1A}" type="parTrans" cxnId="{5EDEB506-765E-4C82-AAA8-3757AC3BF6C8}">
      <dgm:prSet/>
      <dgm:spPr/>
      <dgm:t>
        <a:bodyPr/>
        <a:lstStyle/>
        <a:p>
          <a:endParaRPr lang="en-GB"/>
        </a:p>
      </dgm:t>
    </dgm:pt>
    <dgm:pt modelId="{74AA46E4-CB9E-4D03-BD89-2F3FDEF87696}" type="sibTrans" cxnId="{5EDEB506-765E-4C82-AAA8-3757AC3BF6C8}">
      <dgm:prSet/>
      <dgm:spPr/>
      <dgm:t>
        <a:bodyPr/>
        <a:lstStyle/>
        <a:p>
          <a:endParaRPr lang="en-GB"/>
        </a:p>
      </dgm:t>
    </dgm:pt>
    <dgm:pt modelId="{D5D40B45-A81D-46DD-AC16-94F637D3534E}" type="pres">
      <dgm:prSet presAssocID="{055F8350-8E42-48AF-AB85-9FD0048721B8}" presName="root" presStyleCnt="0">
        <dgm:presLayoutVars>
          <dgm:chMax/>
          <dgm:chPref/>
          <dgm:animLvl val="lvl"/>
        </dgm:presLayoutVars>
      </dgm:prSet>
      <dgm:spPr/>
    </dgm:pt>
    <dgm:pt modelId="{3DBA261E-D5A5-42E7-9894-C1592AE59C08}" type="pres">
      <dgm:prSet presAssocID="{055F8350-8E42-48AF-AB85-9FD0048721B8}" presName="divider" presStyleLbl="fgAcc1" presStyleIdx="0" presStyleCnt="1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D36A71B2-F714-4073-9CE5-1295912C3EC8}" type="pres">
      <dgm:prSet presAssocID="{055F8350-8E42-48AF-AB85-9FD0048721B8}" presName="nodes" presStyleCnt="0">
        <dgm:presLayoutVars>
          <dgm:chMax/>
          <dgm:chPref/>
          <dgm:animLvl val="lvl"/>
        </dgm:presLayoutVars>
      </dgm:prSet>
      <dgm:spPr/>
    </dgm:pt>
    <dgm:pt modelId="{1B8396F6-E08C-4BAD-A8ED-48406C7B9525}" type="pres">
      <dgm:prSet presAssocID="{E897C1C9-D6A0-46DD-A6BE-9956DAADA51B}" presName="composite" presStyleCnt="0"/>
      <dgm:spPr/>
    </dgm:pt>
    <dgm:pt modelId="{A8091B49-09A1-42C4-A77E-7F440F4B0E71}" type="pres">
      <dgm:prSet presAssocID="{E897C1C9-D6A0-46DD-A6BE-9956DAADA51B}" presName="ConnectorPoint" presStyleLbl="lnNode1" presStyleIdx="0" presStyleCnt="6"/>
      <dgm:spPr>
        <a:solidFill>
          <a:schemeClr val="dk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C8C12976-4300-46DA-AC24-889FE7B35A72}" type="pres">
      <dgm:prSet presAssocID="{E897C1C9-D6A0-46DD-A6BE-9956DAADA51B}" presName="DropPinPlaceHolder" presStyleCnt="0"/>
      <dgm:spPr/>
    </dgm:pt>
    <dgm:pt modelId="{71FF5AF7-0889-4400-B5F3-1FC1003BD166}" type="pres">
      <dgm:prSet presAssocID="{E897C1C9-D6A0-46DD-A6BE-9956DAADA51B}" presName="DropPin" presStyleLbl="revTx" presStyleIdx="0" presStyleCnt="18"/>
      <dgm:spPr/>
    </dgm:pt>
    <dgm:pt modelId="{E63C3A6E-0DB9-4B04-ABE3-15CD6C19F732}" type="pres">
      <dgm:prSet presAssocID="{E897C1C9-D6A0-46DD-A6BE-9956DAADA51B}" presName="Ellipse" presStyleLbl="node2" presStyleIdx="0" presStyleCnt="6"/>
      <dgm:spPr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A3E20ECB-49AA-4168-BAAF-EE1271F43017}" type="pres">
      <dgm:prSet presAssocID="{E897C1C9-D6A0-46DD-A6BE-9956DAADA51B}" presName="L2TextContainer" presStyleLbl="revTx" presStyleIdx="1" presStyleCnt="18">
        <dgm:presLayoutVars>
          <dgm:bulletEnabled val="1"/>
        </dgm:presLayoutVars>
      </dgm:prSet>
      <dgm:spPr/>
    </dgm:pt>
    <dgm:pt modelId="{E94CF573-D862-458C-AFC7-E31D08E3D414}" type="pres">
      <dgm:prSet presAssocID="{E897C1C9-D6A0-46DD-A6BE-9956DAADA51B}" presName="L1TextContainer" presStyleLbl="revTx" presStyleIdx="2" presStyleCnt="18">
        <dgm:presLayoutVars>
          <dgm:chMax val="1"/>
          <dgm:chPref val="1"/>
          <dgm:bulletEnabled val="1"/>
        </dgm:presLayoutVars>
      </dgm:prSet>
      <dgm:spPr/>
    </dgm:pt>
    <dgm:pt modelId="{910036F9-D19A-4670-8057-45E586D71153}" type="pres">
      <dgm:prSet presAssocID="{E897C1C9-D6A0-46DD-A6BE-9956DAADA51B}" presName="ConnectLine" presStyleLbl="sibTrans1D1" presStyleIdx="0" presStyleCnt="6"/>
      <dgm:spPr/>
    </dgm:pt>
    <dgm:pt modelId="{55F8E3C8-FE09-43D5-92A1-DC5A9CC50E95}" type="pres">
      <dgm:prSet presAssocID="{E897C1C9-D6A0-46DD-A6BE-9956DAADA51B}" presName="EmptyPlaceHolder" presStyleCnt="0"/>
      <dgm:spPr/>
    </dgm:pt>
    <dgm:pt modelId="{33516546-B5C9-46C1-96F3-85D4CF3B2640}" type="pres">
      <dgm:prSet presAssocID="{AFB40ADB-8469-4219-BB8F-B89B66E202F2}" presName="spaceBetweenRectangles" presStyleCnt="0"/>
      <dgm:spPr/>
    </dgm:pt>
    <dgm:pt modelId="{9CD47C64-B0E8-465F-B3BD-65FA38FCB323}" type="pres">
      <dgm:prSet presAssocID="{959DB116-9DBD-485C-960F-FEF11892AF4A}" presName="composite" presStyleCnt="0"/>
      <dgm:spPr/>
    </dgm:pt>
    <dgm:pt modelId="{7F8D543F-C4C0-4B0F-A416-D2AF65572D76}" type="pres">
      <dgm:prSet presAssocID="{959DB116-9DBD-485C-960F-FEF11892AF4A}" presName="ConnectorPoint" presStyleLbl="lnNode1" presStyleIdx="1" presStyleCnt="6"/>
      <dgm:spPr>
        <a:solidFill>
          <a:schemeClr val="dk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07E365D3-F331-49A5-9D95-1D4359345437}" type="pres">
      <dgm:prSet presAssocID="{959DB116-9DBD-485C-960F-FEF11892AF4A}" presName="DropPinPlaceHolder" presStyleCnt="0"/>
      <dgm:spPr/>
    </dgm:pt>
    <dgm:pt modelId="{AA398FDE-AC49-4D99-933A-E7CB44B9C818}" type="pres">
      <dgm:prSet presAssocID="{959DB116-9DBD-485C-960F-FEF11892AF4A}" presName="DropPin" presStyleLbl="revTx" presStyleIdx="3" presStyleCnt="18"/>
      <dgm:spPr/>
    </dgm:pt>
    <dgm:pt modelId="{E7521292-C957-4EBB-AC38-AD81128AC70C}" type="pres">
      <dgm:prSet presAssocID="{959DB116-9DBD-485C-960F-FEF11892AF4A}" presName="Ellipse" presStyleLbl="node2" presStyleIdx="1" presStyleCnt="6"/>
      <dgm:spPr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EA4D1342-FF45-4268-8D47-69E6E45D24BC}" type="pres">
      <dgm:prSet presAssocID="{959DB116-9DBD-485C-960F-FEF11892AF4A}" presName="L2TextContainer" presStyleLbl="revTx" presStyleIdx="4" presStyleCnt="18">
        <dgm:presLayoutVars>
          <dgm:bulletEnabled val="1"/>
        </dgm:presLayoutVars>
      </dgm:prSet>
      <dgm:spPr/>
    </dgm:pt>
    <dgm:pt modelId="{2E310180-7ABC-46F2-8AF0-B1568D9B0BE1}" type="pres">
      <dgm:prSet presAssocID="{959DB116-9DBD-485C-960F-FEF11892AF4A}" presName="L1TextContainer" presStyleLbl="revTx" presStyleIdx="5" presStyleCnt="18">
        <dgm:presLayoutVars>
          <dgm:chMax val="1"/>
          <dgm:chPref val="1"/>
          <dgm:bulletEnabled val="1"/>
        </dgm:presLayoutVars>
      </dgm:prSet>
      <dgm:spPr/>
    </dgm:pt>
    <dgm:pt modelId="{5A3A89C6-3C74-47B4-8343-02A791DC112A}" type="pres">
      <dgm:prSet presAssocID="{959DB116-9DBD-485C-960F-FEF11892AF4A}" presName="ConnectLine" presStyleLbl="sibTrans1D1" presStyleIdx="1" presStyleCnt="6"/>
      <dgm:spPr/>
    </dgm:pt>
    <dgm:pt modelId="{A82BC11A-0DDB-40FF-B852-B3056E649C7A}" type="pres">
      <dgm:prSet presAssocID="{959DB116-9DBD-485C-960F-FEF11892AF4A}" presName="EmptyPlaceHolder" presStyleCnt="0"/>
      <dgm:spPr/>
    </dgm:pt>
    <dgm:pt modelId="{DB05EAEF-0050-4D02-8427-3DBDADB180FE}" type="pres">
      <dgm:prSet presAssocID="{C80ADBD8-4CB5-4C02-B80C-D2E3CAB87787}" presName="spaceBetweenRectangles" presStyleCnt="0"/>
      <dgm:spPr/>
    </dgm:pt>
    <dgm:pt modelId="{F2C9F48B-D7C4-4EDE-9154-0F5D86156F59}" type="pres">
      <dgm:prSet presAssocID="{3BCA002B-8D55-4444-B666-97F21DDFEF65}" presName="composite" presStyleCnt="0"/>
      <dgm:spPr/>
    </dgm:pt>
    <dgm:pt modelId="{8216B73E-8737-4AAA-A09B-6BFCE4E4FBB3}" type="pres">
      <dgm:prSet presAssocID="{3BCA002B-8D55-4444-B666-97F21DDFEF65}" presName="ConnectorPoint" presStyleLbl="lnNode1" presStyleIdx="2" presStyleCnt="6"/>
      <dgm:spPr>
        <a:solidFill>
          <a:schemeClr val="dk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0E0D7C54-3AF0-42FB-BA47-2AD21076C84C}" type="pres">
      <dgm:prSet presAssocID="{3BCA002B-8D55-4444-B666-97F21DDFEF65}" presName="DropPinPlaceHolder" presStyleCnt="0"/>
      <dgm:spPr/>
    </dgm:pt>
    <dgm:pt modelId="{F1A5375F-5971-48AC-B159-EABA768E7A45}" type="pres">
      <dgm:prSet presAssocID="{3BCA002B-8D55-4444-B666-97F21DDFEF65}" presName="DropPin" presStyleLbl="revTx" presStyleIdx="6" presStyleCnt="18"/>
      <dgm:spPr/>
    </dgm:pt>
    <dgm:pt modelId="{122363B9-29C1-4E4B-A710-4F9D3D85714C}" type="pres">
      <dgm:prSet presAssocID="{3BCA002B-8D55-4444-B666-97F21DDFEF65}" presName="Ellipse" presStyleLbl="node2" presStyleIdx="2" presStyleCnt="6"/>
      <dgm:spPr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9AD0A28B-579A-4A54-B7ED-D1AD23E49387}" type="pres">
      <dgm:prSet presAssocID="{3BCA002B-8D55-4444-B666-97F21DDFEF65}" presName="L2TextContainer" presStyleLbl="revTx" presStyleIdx="7" presStyleCnt="18">
        <dgm:presLayoutVars>
          <dgm:bulletEnabled val="1"/>
        </dgm:presLayoutVars>
      </dgm:prSet>
      <dgm:spPr/>
    </dgm:pt>
    <dgm:pt modelId="{5D302F42-DED6-4EC5-8BC5-E7E5ECD4C199}" type="pres">
      <dgm:prSet presAssocID="{3BCA002B-8D55-4444-B666-97F21DDFEF65}" presName="L1TextContainer" presStyleLbl="revTx" presStyleIdx="8" presStyleCnt="18" custScaleY="50403">
        <dgm:presLayoutVars>
          <dgm:chMax val="1"/>
          <dgm:chPref val="1"/>
          <dgm:bulletEnabled val="1"/>
        </dgm:presLayoutVars>
      </dgm:prSet>
      <dgm:spPr/>
    </dgm:pt>
    <dgm:pt modelId="{BD209E86-2761-4A84-8686-9F37E54F7754}" type="pres">
      <dgm:prSet presAssocID="{3BCA002B-8D55-4444-B666-97F21DDFEF65}" presName="ConnectLine" presStyleLbl="sibTrans1D1" presStyleIdx="2" presStyleCnt="6"/>
      <dgm:spPr/>
    </dgm:pt>
    <dgm:pt modelId="{A864534A-4BBD-4B62-A175-3771BF963BE2}" type="pres">
      <dgm:prSet presAssocID="{3BCA002B-8D55-4444-B666-97F21DDFEF65}" presName="EmptyPlaceHolder" presStyleCnt="0"/>
      <dgm:spPr/>
    </dgm:pt>
    <dgm:pt modelId="{109519EB-09EA-4E66-9C1B-C97B5824B4AF}" type="pres">
      <dgm:prSet presAssocID="{4349969E-691C-45A8-BD3E-7719E12D2EA3}" presName="spaceBetweenRectangles" presStyleCnt="0"/>
      <dgm:spPr/>
    </dgm:pt>
    <dgm:pt modelId="{57FC1882-2D95-4E2A-BD5D-E5F01DE36F02}" type="pres">
      <dgm:prSet presAssocID="{459B5BA8-F7F0-4B74-AA3A-30C9E45ED4B9}" presName="composite" presStyleCnt="0"/>
      <dgm:spPr/>
    </dgm:pt>
    <dgm:pt modelId="{E2E9F9AC-53D9-4A54-BF17-5F9E38FF1F81}" type="pres">
      <dgm:prSet presAssocID="{459B5BA8-F7F0-4B74-AA3A-30C9E45ED4B9}" presName="ConnectorPoint" presStyleLbl="lnNode1" presStyleIdx="3" presStyleCnt="6"/>
      <dgm:spPr>
        <a:solidFill>
          <a:schemeClr val="dk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0708D094-8682-4D63-80E4-DB93CB5D2AFF}" type="pres">
      <dgm:prSet presAssocID="{459B5BA8-F7F0-4B74-AA3A-30C9E45ED4B9}" presName="DropPinPlaceHolder" presStyleCnt="0"/>
      <dgm:spPr/>
    </dgm:pt>
    <dgm:pt modelId="{6D941D0C-797E-4CD2-B937-C94D3FA3961B}" type="pres">
      <dgm:prSet presAssocID="{459B5BA8-F7F0-4B74-AA3A-30C9E45ED4B9}" presName="DropPin" presStyleLbl="revTx" presStyleIdx="9" presStyleCnt="18"/>
      <dgm:spPr/>
    </dgm:pt>
    <dgm:pt modelId="{FCA795DB-9EE2-43A9-AD03-9828773EC0F8}" type="pres">
      <dgm:prSet presAssocID="{459B5BA8-F7F0-4B74-AA3A-30C9E45ED4B9}" presName="Ellipse" presStyleLbl="node2" presStyleIdx="3" presStyleCnt="6"/>
      <dgm:spPr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CA74AD95-7484-452C-9906-CA67AAAD9FC3}" type="pres">
      <dgm:prSet presAssocID="{459B5BA8-F7F0-4B74-AA3A-30C9E45ED4B9}" presName="L2TextContainer" presStyleLbl="revTx" presStyleIdx="10" presStyleCnt="18">
        <dgm:presLayoutVars>
          <dgm:bulletEnabled val="1"/>
        </dgm:presLayoutVars>
      </dgm:prSet>
      <dgm:spPr/>
    </dgm:pt>
    <dgm:pt modelId="{4521B632-E417-4595-9C59-A08AD954F5B3}" type="pres">
      <dgm:prSet presAssocID="{459B5BA8-F7F0-4B74-AA3A-30C9E45ED4B9}" presName="L1TextContainer" presStyleLbl="revTx" presStyleIdx="11" presStyleCnt="18">
        <dgm:presLayoutVars>
          <dgm:chMax val="1"/>
          <dgm:chPref val="1"/>
          <dgm:bulletEnabled val="1"/>
        </dgm:presLayoutVars>
      </dgm:prSet>
      <dgm:spPr/>
    </dgm:pt>
    <dgm:pt modelId="{AE7EF070-3CF1-4683-A28C-A3B98C38D7F0}" type="pres">
      <dgm:prSet presAssocID="{459B5BA8-F7F0-4B74-AA3A-30C9E45ED4B9}" presName="ConnectLine" presStyleLbl="sibTrans1D1" presStyleIdx="3" presStyleCnt="6"/>
      <dgm:spPr/>
    </dgm:pt>
    <dgm:pt modelId="{29B44BD0-2B6F-4E91-9DFD-D0F3D19173BA}" type="pres">
      <dgm:prSet presAssocID="{459B5BA8-F7F0-4B74-AA3A-30C9E45ED4B9}" presName="EmptyPlaceHolder" presStyleCnt="0"/>
      <dgm:spPr/>
    </dgm:pt>
    <dgm:pt modelId="{F8F5DCD3-2D56-4C1C-AF7B-46A482170BCB}" type="pres">
      <dgm:prSet presAssocID="{9A0937B8-C79C-496C-9A2F-E77043611ABB}" presName="spaceBetweenRectangles" presStyleCnt="0"/>
      <dgm:spPr/>
    </dgm:pt>
    <dgm:pt modelId="{6D02DF82-7205-4A93-9089-F526B3AB6175}" type="pres">
      <dgm:prSet presAssocID="{ABE494C3-439E-44EA-93ED-5A4C0A216CAC}" presName="composite" presStyleCnt="0"/>
      <dgm:spPr/>
    </dgm:pt>
    <dgm:pt modelId="{2E262B88-DA5A-47D8-8730-3DAF978A2755}" type="pres">
      <dgm:prSet presAssocID="{ABE494C3-439E-44EA-93ED-5A4C0A216CAC}" presName="ConnectorPoint" presStyleLbl="lnNode1" presStyleIdx="4" presStyleCnt="6"/>
      <dgm:spPr>
        <a:solidFill>
          <a:schemeClr val="dk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91090033-3506-4F3F-B0D7-DD46DEF149BE}" type="pres">
      <dgm:prSet presAssocID="{ABE494C3-439E-44EA-93ED-5A4C0A216CAC}" presName="DropPinPlaceHolder" presStyleCnt="0"/>
      <dgm:spPr/>
    </dgm:pt>
    <dgm:pt modelId="{7242D2FF-7E53-4AD1-BC43-18AA38DFD7EF}" type="pres">
      <dgm:prSet presAssocID="{ABE494C3-439E-44EA-93ED-5A4C0A216CAC}" presName="DropPin" presStyleLbl="revTx" presStyleIdx="12" presStyleCnt="18"/>
      <dgm:spPr/>
    </dgm:pt>
    <dgm:pt modelId="{63D5FC2B-F2C6-44E3-BFD2-712F914BA884}" type="pres">
      <dgm:prSet presAssocID="{ABE494C3-439E-44EA-93ED-5A4C0A216CAC}" presName="Ellipse" presStyleLbl="node2" presStyleIdx="4" presStyleCnt="6"/>
      <dgm:spPr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227AD002-DC10-4A0C-9F16-7160296FB7EB}" type="pres">
      <dgm:prSet presAssocID="{ABE494C3-439E-44EA-93ED-5A4C0A216CAC}" presName="L2TextContainer" presStyleLbl="revTx" presStyleIdx="13" presStyleCnt="18">
        <dgm:presLayoutVars>
          <dgm:bulletEnabled val="1"/>
        </dgm:presLayoutVars>
      </dgm:prSet>
      <dgm:spPr/>
    </dgm:pt>
    <dgm:pt modelId="{73FE2DBA-F667-4311-BD17-C56382727A04}" type="pres">
      <dgm:prSet presAssocID="{ABE494C3-439E-44EA-93ED-5A4C0A216CAC}" presName="L1TextContainer" presStyleLbl="revTx" presStyleIdx="14" presStyleCnt="18">
        <dgm:presLayoutVars>
          <dgm:chMax val="1"/>
          <dgm:chPref val="1"/>
          <dgm:bulletEnabled val="1"/>
        </dgm:presLayoutVars>
      </dgm:prSet>
      <dgm:spPr/>
    </dgm:pt>
    <dgm:pt modelId="{46A93C1C-5C7A-433A-B6BA-E4CEB007FBCA}" type="pres">
      <dgm:prSet presAssocID="{ABE494C3-439E-44EA-93ED-5A4C0A216CAC}" presName="ConnectLine" presStyleLbl="sibTrans1D1" presStyleIdx="4" presStyleCnt="6"/>
      <dgm:spPr/>
    </dgm:pt>
    <dgm:pt modelId="{18763A6A-74C3-40A5-96B3-FB11F5707013}" type="pres">
      <dgm:prSet presAssocID="{ABE494C3-439E-44EA-93ED-5A4C0A216CAC}" presName="EmptyPlaceHolder" presStyleCnt="0"/>
      <dgm:spPr/>
    </dgm:pt>
    <dgm:pt modelId="{E8956BF3-1C5D-404C-9E88-8D50CD9E1CD1}" type="pres">
      <dgm:prSet presAssocID="{55485FF0-0313-4038-A8DA-2B37D347243E}" presName="spaceBetweenRectangles" presStyleCnt="0"/>
      <dgm:spPr/>
    </dgm:pt>
    <dgm:pt modelId="{7B9127E9-C61F-4B86-8F8B-B28F5E29C293}" type="pres">
      <dgm:prSet presAssocID="{1A711175-D78C-49DC-B880-E5580DC15607}" presName="composite" presStyleCnt="0"/>
      <dgm:spPr/>
    </dgm:pt>
    <dgm:pt modelId="{A0ABE8D0-99E2-41BF-B3B6-6AAB2B46EFA3}" type="pres">
      <dgm:prSet presAssocID="{1A711175-D78C-49DC-B880-E5580DC15607}" presName="ConnectorPoint" presStyleLbl="lnNode1" presStyleIdx="5" presStyleCnt="6"/>
      <dgm:spPr>
        <a:solidFill>
          <a:schemeClr val="dk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52079003-E418-498C-A410-0706CADD094B}" type="pres">
      <dgm:prSet presAssocID="{1A711175-D78C-49DC-B880-E5580DC15607}" presName="DropPinPlaceHolder" presStyleCnt="0"/>
      <dgm:spPr/>
    </dgm:pt>
    <dgm:pt modelId="{2E5C45F1-57D9-492B-89E7-9159E1624DA1}" type="pres">
      <dgm:prSet presAssocID="{1A711175-D78C-49DC-B880-E5580DC15607}" presName="DropPin" presStyleLbl="revTx" presStyleIdx="15" presStyleCnt="18"/>
      <dgm:spPr/>
    </dgm:pt>
    <dgm:pt modelId="{0726608C-AF9C-411C-8A3E-F28FC0FEB02A}" type="pres">
      <dgm:prSet presAssocID="{1A711175-D78C-49DC-B880-E5580DC15607}" presName="Ellipse" presStyleLbl="node2" presStyleIdx="5" presStyleCnt="6"/>
      <dgm:spPr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6B7F1C18-520C-4CD6-BE05-3DD0F9E10F12}" type="pres">
      <dgm:prSet presAssocID="{1A711175-D78C-49DC-B880-E5580DC15607}" presName="L2TextContainer" presStyleLbl="revTx" presStyleIdx="16" presStyleCnt="18">
        <dgm:presLayoutVars>
          <dgm:bulletEnabled val="1"/>
        </dgm:presLayoutVars>
      </dgm:prSet>
      <dgm:spPr/>
    </dgm:pt>
    <dgm:pt modelId="{5B73D48E-6BBE-4E16-BF92-D5B47541FBA8}" type="pres">
      <dgm:prSet presAssocID="{1A711175-D78C-49DC-B880-E5580DC15607}" presName="L1TextContainer" presStyleLbl="revTx" presStyleIdx="17" presStyleCnt="18">
        <dgm:presLayoutVars>
          <dgm:chMax val="1"/>
          <dgm:chPref val="1"/>
          <dgm:bulletEnabled val="1"/>
        </dgm:presLayoutVars>
      </dgm:prSet>
      <dgm:spPr/>
    </dgm:pt>
    <dgm:pt modelId="{B21B1E80-97B7-458B-BFC7-620CCDC0D89D}" type="pres">
      <dgm:prSet presAssocID="{1A711175-D78C-49DC-B880-E5580DC15607}" presName="ConnectLine" presStyleLbl="sibTrans1D1" presStyleIdx="5" presStyleCnt="6"/>
      <dgm:spPr/>
    </dgm:pt>
    <dgm:pt modelId="{144FED30-62D1-482A-95C7-A7222431197C}" type="pres">
      <dgm:prSet presAssocID="{1A711175-D78C-49DC-B880-E5580DC15607}" presName="EmptyPlaceHolder" presStyleCnt="0"/>
      <dgm:spPr/>
    </dgm:pt>
  </dgm:ptLst>
  <dgm:cxnLst>
    <dgm:cxn modelId="{C9470F05-09EB-4A34-9DCB-095D87BB258A}" srcId="{3BCA002B-8D55-4444-B666-97F21DDFEF65}" destId="{29748A68-64BA-4FEC-93EF-35607F6D2BFB}" srcOrd="0" destOrd="0" parTransId="{3CA01BD2-304E-4AF1-970B-8383F92C8104}" sibTransId="{94B9D950-52F9-4F3A-B01F-BD18D8B71183}"/>
    <dgm:cxn modelId="{5EDEB506-765E-4C82-AAA8-3757AC3BF6C8}" srcId="{459B5BA8-F7F0-4B74-AA3A-30C9E45ED4B9}" destId="{27CC79EA-B151-482C-9A41-2CE192E82DAB}" srcOrd="1" destOrd="0" parTransId="{C223EC80-43FC-43C2-81B4-DC2DDF3DBA1A}" sibTransId="{74AA46E4-CB9E-4D03-BD89-2F3FDEF87696}"/>
    <dgm:cxn modelId="{8F96110F-90B9-4E06-874B-93852CD5F7EF}" type="presOf" srcId="{ABE494C3-439E-44EA-93ED-5A4C0A216CAC}" destId="{73FE2DBA-F667-4311-BD17-C56382727A04}" srcOrd="0" destOrd="0" presId="urn:microsoft.com/office/officeart/2024/3/layout/BulletTimelineDefaultVariant"/>
    <dgm:cxn modelId="{32E57C15-5A35-4CD8-AC6E-FB891E981296}" srcId="{E897C1C9-D6A0-46DD-A6BE-9956DAADA51B}" destId="{010D51A4-0483-45EC-B249-2E504A0954BE}" srcOrd="0" destOrd="0" parTransId="{9138FD1A-E2AB-4141-B93B-0EE08E4B9C67}" sibTransId="{99456231-B9D5-4EE8-A009-0ED05443A037}"/>
    <dgm:cxn modelId="{10C34627-79B3-4E13-9FA1-6436D2BEC811}" type="presOf" srcId="{055F8350-8E42-48AF-AB85-9FD0048721B8}" destId="{D5D40B45-A81D-46DD-AC16-94F637D3534E}" srcOrd="0" destOrd="0" presId="urn:microsoft.com/office/officeart/2024/3/layout/BulletTimelineDefaultVariant"/>
    <dgm:cxn modelId="{9652C72F-FCF7-4F89-99B9-9FCA7DFEE90D}" type="presOf" srcId="{459B5BA8-F7F0-4B74-AA3A-30C9E45ED4B9}" destId="{4521B632-E417-4595-9C59-A08AD954F5B3}" srcOrd="0" destOrd="0" presId="urn:microsoft.com/office/officeart/2024/3/layout/BulletTimelineDefaultVariant"/>
    <dgm:cxn modelId="{B255B142-59B0-4A67-8320-7680AE54EA4E}" srcId="{055F8350-8E42-48AF-AB85-9FD0048721B8}" destId="{459B5BA8-F7F0-4B74-AA3A-30C9E45ED4B9}" srcOrd="3" destOrd="0" parTransId="{60444A4C-D829-45B4-8704-0544798B1A89}" sibTransId="{9A0937B8-C79C-496C-9A2F-E77043611ABB}"/>
    <dgm:cxn modelId="{2B70F767-5E5B-4DFB-9AC4-FFEDC393F7F7}" type="presOf" srcId="{E897C1C9-D6A0-46DD-A6BE-9956DAADA51B}" destId="{E94CF573-D862-458C-AFC7-E31D08E3D414}" srcOrd="0" destOrd="0" presId="urn:microsoft.com/office/officeart/2024/3/layout/BulletTimelineDefaultVariant"/>
    <dgm:cxn modelId="{37FB2E49-3739-451A-9572-37EA4C8D7357}" srcId="{055F8350-8E42-48AF-AB85-9FD0048721B8}" destId="{1A711175-D78C-49DC-B880-E5580DC15607}" srcOrd="5" destOrd="0" parTransId="{6E74006B-8A98-4F60-B8AC-2E1D2E283A83}" sibTransId="{86F71437-9813-4C8F-9F31-4B8CF0CCF6C0}"/>
    <dgm:cxn modelId="{9DCC1C4C-EE4B-4872-944F-3B80FF799064}" type="presOf" srcId="{C1962AC7-E5C5-400F-8A84-56260BB2C87D}" destId="{CA74AD95-7484-452C-9906-CA67AAAD9FC3}" srcOrd="0" destOrd="0" presId="urn:microsoft.com/office/officeart/2024/3/layout/BulletTimelineDefaultVariant"/>
    <dgm:cxn modelId="{DBCC506E-84BB-42F3-8918-CD02767BE184}" srcId="{055F8350-8E42-48AF-AB85-9FD0048721B8}" destId="{959DB116-9DBD-485C-960F-FEF11892AF4A}" srcOrd="1" destOrd="0" parTransId="{BDFA3762-E528-4BAD-93FF-53BF7781DC10}" sibTransId="{C80ADBD8-4CB5-4C02-B80C-D2E3CAB87787}"/>
    <dgm:cxn modelId="{7AC6AE50-FC3D-40A3-A915-E31599A5B182}" type="presOf" srcId="{3BCA002B-8D55-4444-B666-97F21DDFEF65}" destId="{5D302F42-DED6-4EC5-8BC5-E7E5ECD4C199}" srcOrd="0" destOrd="0" presId="urn:microsoft.com/office/officeart/2024/3/layout/BulletTimelineDefaultVariant"/>
    <dgm:cxn modelId="{A4A3F059-82DE-4D02-886E-B7433EDCF5B1}" type="presOf" srcId="{353D1E6B-5965-49DF-877D-0F4D1A11D2A8}" destId="{EA4D1342-FF45-4268-8D47-69E6E45D24BC}" srcOrd="0" destOrd="0" presId="urn:microsoft.com/office/officeart/2024/3/layout/BulletTimelineDefaultVariant"/>
    <dgm:cxn modelId="{B438FE88-EB7F-455A-80EA-63E72ABDF95D}" srcId="{459B5BA8-F7F0-4B74-AA3A-30C9E45ED4B9}" destId="{C1962AC7-E5C5-400F-8A84-56260BB2C87D}" srcOrd="0" destOrd="0" parTransId="{BF565DE8-EFD5-4934-ACBF-3082C0F2DA4B}" sibTransId="{6D803673-BBDF-409D-8FF8-D268C8F8EBEF}"/>
    <dgm:cxn modelId="{1E1836B7-CCC3-4863-95BF-D57B5AE1A1C8}" type="presOf" srcId="{010D51A4-0483-45EC-B249-2E504A0954BE}" destId="{A3E20ECB-49AA-4168-BAAF-EE1271F43017}" srcOrd="0" destOrd="0" presId="urn:microsoft.com/office/officeart/2024/3/layout/BulletTimelineDefaultVariant"/>
    <dgm:cxn modelId="{AEEB74BF-ADCE-4593-BC73-50EB212486EB}" type="presOf" srcId="{1A711175-D78C-49DC-B880-E5580DC15607}" destId="{5B73D48E-6BBE-4E16-BF92-D5B47541FBA8}" srcOrd="0" destOrd="0" presId="urn:microsoft.com/office/officeart/2024/3/layout/BulletTimelineDefaultVariant"/>
    <dgm:cxn modelId="{42C460C7-3D28-4002-9354-25D21FF29B85}" srcId="{959DB116-9DBD-485C-960F-FEF11892AF4A}" destId="{353D1E6B-5965-49DF-877D-0F4D1A11D2A8}" srcOrd="0" destOrd="0" parTransId="{6FCD79BF-DFC1-49D6-9BEA-60320E63E6FB}" sibTransId="{7D709F1F-2F51-4E4D-B473-FE5DD81E03AA}"/>
    <dgm:cxn modelId="{30E969CE-D87C-41F1-AA76-C7E82DF7A4FA}" type="presOf" srcId="{959DB116-9DBD-485C-960F-FEF11892AF4A}" destId="{2E310180-7ABC-46F2-8AF0-B1568D9B0BE1}" srcOrd="0" destOrd="0" presId="urn:microsoft.com/office/officeart/2024/3/layout/BulletTimelineDefaultVariant"/>
    <dgm:cxn modelId="{EAA5DDD1-75D4-4440-B94D-21322F3149F1}" type="presOf" srcId="{29748A68-64BA-4FEC-93EF-35607F6D2BFB}" destId="{9AD0A28B-579A-4A54-B7ED-D1AD23E49387}" srcOrd="0" destOrd="0" presId="urn:microsoft.com/office/officeart/2024/3/layout/BulletTimelineDefaultVariant"/>
    <dgm:cxn modelId="{1F2998D3-85C8-4976-B11E-0F321151BF8F}" srcId="{055F8350-8E42-48AF-AB85-9FD0048721B8}" destId="{E897C1C9-D6A0-46DD-A6BE-9956DAADA51B}" srcOrd="0" destOrd="0" parTransId="{31961608-5F68-44DA-9861-53BBEF59F8C5}" sibTransId="{AFB40ADB-8469-4219-BB8F-B89B66E202F2}"/>
    <dgm:cxn modelId="{49AAFFDF-3044-458F-A26A-EB0779844348}" srcId="{055F8350-8E42-48AF-AB85-9FD0048721B8}" destId="{ABE494C3-439E-44EA-93ED-5A4C0A216CAC}" srcOrd="4" destOrd="0" parTransId="{99D0BAB5-8B46-4179-A6A8-99772409959F}" sibTransId="{55485FF0-0313-4038-A8DA-2B37D347243E}"/>
    <dgm:cxn modelId="{EA2680E2-3CA0-4C0C-926D-7A5B5E8B71CD}" type="presOf" srcId="{27CC79EA-B151-482C-9A41-2CE192E82DAB}" destId="{CA74AD95-7484-452C-9906-CA67AAAD9FC3}" srcOrd="0" destOrd="1" presId="urn:microsoft.com/office/officeart/2024/3/layout/BulletTimelineDefaultVariant"/>
    <dgm:cxn modelId="{77F887F1-3952-41FB-BE81-95E08635402A}" srcId="{055F8350-8E42-48AF-AB85-9FD0048721B8}" destId="{3BCA002B-8D55-4444-B666-97F21DDFEF65}" srcOrd="2" destOrd="0" parTransId="{7F878535-E8A9-4B63-87B8-9DE15DBC38C9}" sibTransId="{4349969E-691C-45A8-BD3E-7719E12D2EA3}"/>
    <dgm:cxn modelId="{E66BAB2A-1FE1-4014-ACB7-6E72340E6341}" type="presParOf" srcId="{D5D40B45-A81D-46DD-AC16-94F637D3534E}" destId="{3DBA261E-D5A5-42E7-9894-C1592AE59C08}" srcOrd="0" destOrd="0" presId="urn:microsoft.com/office/officeart/2024/3/layout/BulletTimelineDefaultVariant"/>
    <dgm:cxn modelId="{30A30D41-5CCF-45A6-B09F-A9AC42225F5F}" type="presParOf" srcId="{D5D40B45-A81D-46DD-AC16-94F637D3534E}" destId="{D36A71B2-F714-4073-9CE5-1295912C3EC8}" srcOrd="1" destOrd="0" presId="urn:microsoft.com/office/officeart/2024/3/layout/BulletTimelineDefaultVariant"/>
    <dgm:cxn modelId="{A9F56F2F-0E52-469B-8E7E-D06334E08855}" type="presParOf" srcId="{D36A71B2-F714-4073-9CE5-1295912C3EC8}" destId="{1B8396F6-E08C-4BAD-A8ED-48406C7B9525}" srcOrd="0" destOrd="0" presId="urn:microsoft.com/office/officeart/2024/3/layout/BulletTimelineDefaultVariant"/>
    <dgm:cxn modelId="{FFE03C42-955A-4D85-BCFE-587263789D34}" type="presParOf" srcId="{1B8396F6-E08C-4BAD-A8ED-48406C7B9525}" destId="{A8091B49-09A1-42C4-A77E-7F440F4B0E71}" srcOrd="0" destOrd="0" presId="urn:microsoft.com/office/officeart/2024/3/layout/BulletTimelineDefaultVariant"/>
    <dgm:cxn modelId="{733C069A-BDE5-4122-8121-F094B9146177}" type="presParOf" srcId="{1B8396F6-E08C-4BAD-A8ED-48406C7B9525}" destId="{C8C12976-4300-46DA-AC24-889FE7B35A72}" srcOrd="1" destOrd="0" presId="urn:microsoft.com/office/officeart/2024/3/layout/BulletTimelineDefaultVariant"/>
    <dgm:cxn modelId="{86740D30-AFBB-4A53-8C1E-0D000DACCC3C}" type="presParOf" srcId="{C8C12976-4300-46DA-AC24-889FE7B35A72}" destId="{71FF5AF7-0889-4400-B5F3-1FC1003BD166}" srcOrd="0" destOrd="0" presId="urn:microsoft.com/office/officeart/2024/3/layout/BulletTimelineDefaultVariant"/>
    <dgm:cxn modelId="{7C82EDF5-5E25-4087-9731-389B6A2DCBAF}" type="presParOf" srcId="{C8C12976-4300-46DA-AC24-889FE7B35A72}" destId="{E63C3A6E-0DB9-4B04-ABE3-15CD6C19F732}" srcOrd="1" destOrd="0" presId="urn:microsoft.com/office/officeart/2024/3/layout/BulletTimelineDefaultVariant"/>
    <dgm:cxn modelId="{AF932B49-4646-48CC-9493-9C5F01E54768}" type="presParOf" srcId="{1B8396F6-E08C-4BAD-A8ED-48406C7B9525}" destId="{A3E20ECB-49AA-4168-BAAF-EE1271F43017}" srcOrd="2" destOrd="0" presId="urn:microsoft.com/office/officeart/2024/3/layout/BulletTimelineDefaultVariant"/>
    <dgm:cxn modelId="{074549E7-DE5E-4235-BF58-806EA1F0471A}" type="presParOf" srcId="{1B8396F6-E08C-4BAD-A8ED-48406C7B9525}" destId="{E94CF573-D862-458C-AFC7-E31D08E3D414}" srcOrd="3" destOrd="0" presId="urn:microsoft.com/office/officeart/2024/3/layout/BulletTimelineDefaultVariant"/>
    <dgm:cxn modelId="{C5032C6F-2097-4544-A708-25F0CF99FCFB}" type="presParOf" srcId="{1B8396F6-E08C-4BAD-A8ED-48406C7B9525}" destId="{910036F9-D19A-4670-8057-45E586D71153}" srcOrd="4" destOrd="0" presId="urn:microsoft.com/office/officeart/2024/3/layout/BulletTimelineDefaultVariant"/>
    <dgm:cxn modelId="{AF13D9C5-33A0-40D0-A7E8-34FA8337C8FD}" type="presParOf" srcId="{1B8396F6-E08C-4BAD-A8ED-48406C7B9525}" destId="{55F8E3C8-FE09-43D5-92A1-DC5A9CC50E95}" srcOrd="5" destOrd="0" presId="urn:microsoft.com/office/officeart/2024/3/layout/BulletTimelineDefaultVariant"/>
    <dgm:cxn modelId="{6FBAD119-49C4-48F0-8EC8-EBE0E492FFB5}" type="presParOf" srcId="{D36A71B2-F714-4073-9CE5-1295912C3EC8}" destId="{33516546-B5C9-46C1-96F3-85D4CF3B2640}" srcOrd="1" destOrd="0" presId="urn:microsoft.com/office/officeart/2024/3/layout/BulletTimelineDefaultVariant"/>
    <dgm:cxn modelId="{1515F528-FE42-47F4-A58F-57F152CDC6C4}" type="presParOf" srcId="{D36A71B2-F714-4073-9CE5-1295912C3EC8}" destId="{9CD47C64-B0E8-465F-B3BD-65FA38FCB323}" srcOrd="2" destOrd="0" presId="urn:microsoft.com/office/officeart/2024/3/layout/BulletTimelineDefaultVariant"/>
    <dgm:cxn modelId="{B695A174-8337-462F-9716-3C4F56F45F3E}" type="presParOf" srcId="{9CD47C64-B0E8-465F-B3BD-65FA38FCB323}" destId="{7F8D543F-C4C0-4B0F-A416-D2AF65572D76}" srcOrd="0" destOrd="0" presId="urn:microsoft.com/office/officeart/2024/3/layout/BulletTimelineDefaultVariant"/>
    <dgm:cxn modelId="{E8DC2A37-61D9-43A0-A9DC-396A07325596}" type="presParOf" srcId="{9CD47C64-B0E8-465F-B3BD-65FA38FCB323}" destId="{07E365D3-F331-49A5-9D95-1D4359345437}" srcOrd="1" destOrd="0" presId="urn:microsoft.com/office/officeart/2024/3/layout/BulletTimelineDefaultVariant"/>
    <dgm:cxn modelId="{C8260218-A2FA-40F3-9FC2-763A6F63205D}" type="presParOf" srcId="{07E365D3-F331-49A5-9D95-1D4359345437}" destId="{AA398FDE-AC49-4D99-933A-E7CB44B9C818}" srcOrd="0" destOrd="0" presId="urn:microsoft.com/office/officeart/2024/3/layout/BulletTimelineDefaultVariant"/>
    <dgm:cxn modelId="{F1780C3F-BE5A-4CF5-861A-DDE6D6434D09}" type="presParOf" srcId="{07E365D3-F331-49A5-9D95-1D4359345437}" destId="{E7521292-C957-4EBB-AC38-AD81128AC70C}" srcOrd="1" destOrd="0" presId="urn:microsoft.com/office/officeart/2024/3/layout/BulletTimelineDefaultVariant"/>
    <dgm:cxn modelId="{90D38877-FD49-4182-B862-72FC12CC9A5F}" type="presParOf" srcId="{9CD47C64-B0E8-465F-B3BD-65FA38FCB323}" destId="{EA4D1342-FF45-4268-8D47-69E6E45D24BC}" srcOrd="2" destOrd="0" presId="urn:microsoft.com/office/officeart/2024/3/layout/BulletTimelineDefaultVariant"/>
    <dgm:cxn modelId="{8527DCD9-AC47-4DE1-B9A6-5585058695BD}" type="presParOf" srcId="{9CD47C64-B0E8-465F-B3BD-65FA38FCB323}" destId="{2E310180-7ABC-46F2-8AF0-B1568D9B0BE1}" srcOrd="3" destOrd="0" presId="urn:microsoft.com/office/officeart/2024/3/layout/BulletTimelineDefaultVariant"/>
    <dgm:cxn modelId="{5E4A4758-721C-4EDB-B809-7C12ECDE800A}" type="presParOf" srcId="{9CD47C64-B0E8-465F-B3BD-65FA38FCB323}" destId="{5A3A89C6-3C74-47B4-8343-02A791DC112A}" srcOrd="4" destOrd="0" presId="urn:microsoft.com/office/officeart/2024/3/layout/BulletTimelineDefaultVariant"/>
    <dgm:cxn modelId="{D7FA10E7-2888-4316-B6DF-960CEC2E6AC6}" type="presParOf" srcId="{9CD47C64-B0E8-465F-B3BD-65FA38FCB323}" destId="{A82BC11A-0DDB-40FF-B852-B3056E649C7A}" srcOrd="5" destOrd="0" presId="urn:microsoft.com/office/officeart/2024/3/layout/BulletTimelineDefaultVariant"/>
    <dgm:cxn modelId="{57F561ED-D8D7-4FA8-B5D7-47834DE308FC}" type="presParOf" srcId="{D36A71B2-F714-4073-9CE5-1295912C3EC8}" destId="{DB05EAEF-0050-4D02-8427-3DBDADB180FE}" srcOrd="3" destOrd="0" presId="urn:microsoft.com/office/officeart/2024/3/layout/BulletTimelineDefaultVariant"/>
    <dgm:cxn modelId="{4AA5872B-FA73-4771-A44F-BAF1BB6F8C48}" type="presParOf" srcId="{D36A71B2-F714-4073-9CE5-1295912C3EC8}" destId="{F2C9F48B-D7C4-4EDE-9154-0F5D86156F59}" srcOrd="4" destOrd="0" presId="urn:microsoft.com/office/officeart/2024/3/layout/BulletTimelineDefaultVariant"/>
    <dgm:cxn modelId="{EDED4825-E22A-4C22-98B3-E7511956AF4D}" type="presParOf" srcId="{F2C9F48B-D7C4-4EDE-9154-0F5D86156F59}" destId="{8216B73E-8737-4AAA-A09B-6BFCE4E4FBB3}" srcOrd="0" destOrd="0" presId="urn:microsoft.com/office/officeart/2024/3/layout/BulletTimelineDefaultVariant"/>
    <dgm:cxn modelId="{F53FBDB1-CA02-421B-B42B-D29E3C578207}" type="presParOf" srcId="{F2C9F48B-D7C4-4EDE-9154-0F5D86156F59}" destId="{0E0D7C54-3AF0-42FB-BA47-2AD21076C84C}" srcOrd="1" destOrd="0" presId="urn:microsoft.com/office/officeart/2024/3/layout/BulletTimelineDefaultVariant"/>
    <dgm:cxn modelId="{D99C8E21-1845-416F-AD33-98A549FCB8E0}" type="presParOf" srcId="{0E0D7C54-3AF0-42FB-BA47-2AD21076C84C}" destId="{F1A5375F-5971-48AC-B159-EABA768E7A45}" srcOrd="0" destOrd="0" presId="urn:microsoft.com/office/officeart/2024/3/layout/BulletTimelineDefaultVariant"/>
    <dgm:cxn modelId="{6F5D3CF5-9751-4E50-A1D2-E183F2064A3B}" type="presParOf" srcId="{0E0D7C54-3AF0-42FB-BA47-2AD21076C84C}" destId="{122363B9-29C1-4E4B-A710-4F9D3D85714C}" srcOrd="1" destOrd="0" presId="urn:microsoft.com/office/officeart/2024/3/layout/BulletTimelineDefaultVariant"/>
    <dgm:cxn modelId="{E5F59A6E-7081-4D2B-B718-A3B6AE2FF28B}" type="presParOf" srcId="{F2C9F48B-D7C4-4EDE-9154-0F5D86156F59}" destId="{9AD0A28B-579A-4A54-B7ED-D1AD23E49387}" srcOrd="2" destOrd="0" presId="urn:microsoft.com/office/officeart/2024/3/layout/BulletTimelineDefaultVariant"/>
    <dgm:cxn modelId="{468B4D81-6EE6-460E-BABA-E14C9D0FECE9}" type="presParOf" srcId="{F2C9F48B-D7C4-4EDE-9154-0F5D86156F59}" destId="{5D302F42-DED6-4EC5-8BC5-E7E5ECD4C199}" srcOrd="3" destOrd="0" presId="urn:microsoft.com/office/officeart/2024/3/layout/BulletTimelineDefaultVariant"/>
    <dgm:cxn modelId="{9D54DEEA-DDDC-4B7A-8A89-07869344FA4F}" type="presParOf" srcId="{F2C9F48B-D7C4-4EDE-9154-0F5D86156F59}" destId="{BD209E86-2761-4A84-8686-9F37E54F7754}" srcOrd="4" destOrd="0" presId="urn:microsoft.com/office/officeart/2024/3/layout/BulletTimelineDefaultVariant"/>
    <dgm:cxn modelId="{459F5755-32A5-499C-B110-51E1E71BC650}" type="presParOf" srcId="{F2C9F48B-D7C4-4EDE-9154-0F5D86156F59}" destId="{A864534A-4BBD-4B62-A175-3771BF963BE2}" srcOrd="5" destOrd="0" presId="urn:microsoft.com/office/officeart/2024/3/layout/BulletTimelineDefaultVariant"/>
    <dgm:cxn modelId="{A9F0E466-DF25-4A12-9087-DB7D4A03407D}" type="presParOf" srcId="{D36A71B2-F714-4073-9CE5-1295912C3EC8}" destId="{109519EB-09EA-4E66-9C1B-C97B5824B4AF}" srcOrd="5" destOrd="0" presId="urn:microsoft.com/office/officeart/2024/3/layout/BulletTimelineDefaultVariant"/>
    <dgm:cxn modelId="{312BB813-F195-436F-97DF-D8ECE73D16DD}" type="presParOf" srcId="{D36A71B2-F714-4073-9CE5-1295912C3EC8}" destId="{57FC1882-2D95-4E2A-BD5D-E5F01DE36F02}" srcOrd="6" destOrd="0" presId="urn:microsoft.com/office/officeart/2024/3/layout/BulletTimelineDefaultVariant"/>
    <dgm:cxn modelId="{F8AFF293-B842-4565-B9D3-ECBFC3FC3790}" type="presParOf" srcId="{57FC1882-2D95-4E2A-BD5D-E5F01DE36F02}" destId="{E2E9F9AC-53D9-4A54-BF17-5F9E38FF1F81}" srcOrd="0" destOrd="0" presId="urn:microsoft.com/office/officeart/2024/3/layout/BulletTimelineDefaultVariant"/>
    <dgm:cxn modelId="{5281C69C-C76F-41C6-9D7E-75BE813EA18E}" type="presParOf" srcId="{57FC1882-2D95-4E2A-BD5D-E5F01DE36F02}" destId="{0708D094-8682-4D63-80E4-DB93CB5D2AFF}" srcOrd="1" destOrd="0" presId="urn:microsoft.com/office/officeart/2024/3/layout/BulletTimelineDefaultVariant"/>
    <dgm:cxn modelId="{AC4CDBEA-3144-4C13-9DFA-F956BE7347F4}" type="presParOf" srcId="{0708D094-8682-4D63-80E4-DB93CB5D2AFF}" destId="{6D941D0C-797E-4CD2-B937-C94D3FA3961B}" srcOrd="0" destOrd="0" presId="urn:microsoft.com/office/officeart/2024/3/layout/BulletTimelineDefaultVariant"/>
    <dgm:cxn modelId="{ABD18FDB-2FF5-4DBB-AC34-E341B8181A92}" type="presParOf" srcId="{0708D094-8682-4D63-80E4-DB93CB5D2AFF}" destId="{FCA795DB-9EE2-43A9-AD03-9828773EC0F8}" srcOrd="1" destOrd="0" presId="urn:microsoft.com/office/officeart/2024/3/layout/BulletTimelineDefaultVariant"/>
    <dgm:cxn modelId="{DF849823-563A-4AA8-A63C-00D75BAB1453}" type="presParOf" srcId="{57FC1882-2D95-4E2A-BD5D-E5F01DE36F02}" destId="{CA74AD95-7484-452C-9906-CA67AAAD9FC3}" srcOrd="2" destOrd="0" presId="urn:microsoft.com/office/officeart/2024/3/layout/BulletTimelineDefaultVariant"/>
    <dgm:cxn modelId="{F5DAFE67-9641-429C-ABA6-76CDADDA9DC9}" type="presParOf" srcId="{57FC1882-2D95-4E2A-BD5D-E5F01DE36F02}" destId="{4521B632-E417-4595-9C59-A08AD954F5B3}" srcOrd="3" destOrd="0" presId="urn:microsoft.com/office/officeart/2024/3/layout/BulletTimelineDefaultVariant"/>
    <dgm:cxn modelId="{5FCC37FB-9F3F-4DB4-B105-8370C2EE6EED}" type="presParOf" srcId="{57FC1882-2D95-4E2A-BD5D-E5F01DE36F02}" destId="{AE7EF070-3CF1-4683-A28C-A3B98C38D7F0}" srcOrd="4" destOrd="0" presId="urn:microsoft.com/office/officeart/2024/3/layout/BulletTimelineDefaultVariant"/>
    <dgm:cxn modelId="{C0EFCC7D-026B-4C9A-93EE-DE7B94E0C68E}" type="presParOf" srcId="{57FC1882-2D95-4E2A-BD5D-E5F01DE36F02}" destId="{29B44BD0-2B6F-4E91-9DFD-D0F3D19173BA}" srcOrd="5" destOrd="0" presId="urn:microsoft.com/office/officeart/2024/3/layout/BulletTimelineDefaultVariant"/>
    <dgm:cxn modelId="{AB6EF3F7-CD21-416E-B4E3-1519A6EAE7C6}" type="presParOf" srcId="{D36A71B2-F714-4073-9CE5-1295912C3EC8}" destId="{F8F5DCD3-2D56-4C1C-AF7B-46A482170BCB}" srcOrd="7" destOrd="0" presId="urn:microsoft.com/office/officeart/2024/3/layout/BulletTimelineDefaultVariant"/>
    <dgm:cxn modelId="{2C52AEC2-D6C7-4871-BF72-0FB91FE20EF9}" type="presParOf" srcId="{D36A71B2-F714-4073-9CE5-1295912C3EC8}" destId="{6D02DF82-7205-4A93-9089-F526B3AB6175}" srcOrd="8" destOrd="0" presId="urn:microsoft.com/office/officeart/2024/3/layout/BulletTimelineDefaultVariant"/>
    <dgm:cxn modelId="{39DCB9E5-3911-4A62-BAF9-1194A7C46715}" type="presParOf" srcId="{6D02DF82-7205-4A93-9089-F526B3AB6175}" destId="{2E262B88-DA5A-47D8-8730-3DAF978A2755}" srcOrd="0" destOrd="0" presId="urn:microsoft.com/office/officeart/2024/3/layout/BulletTimelineDefaultVariant"/>
    <dgm:cxn modelId="{6FD8BDA2-F582-4B01-B476-EE2E97B6851E}" type="presParOf" srcId="{6D02DF82-7205-4A93-9089-F526B3AB6175}" destId="{91090033-3506-4F3F-B0D7-DD46DEF149BE}" srcOrd="1" destOrd="0" presId="urn:microsoft.com/office/officeart/2024/3/layout/BulletTimelineDefaultVariant"/>
    <dgm:cxn modelId="{FEBBFDC4-5C92-48B7-93F1-E9F459A0D557}" type="presParOf" srcId="{91090033-3506-4F3F-B0D7-DD46DEF149BE}" destId="{7242D2FF-7E53-4AD1-BC43-18AA38DFD7EF}" srcOrd="0" destOrd="0" presId="urn:microsoft.com/office/officeart/2024/3/layout/BulletTimelineDefaultVariant"/>
    <dgm:cxn modelId="{86A92509-371D-4048-A399-5F4A411AFB0A}" type="presParOf" srcId="{91090033-3506-4F3F-B0D7-DD46DEF149BE}" destId="{63D5FC2B-F2C6-44E3-BFD2-712F914BA884}" srcOrd="1" destOrd="0" presId="urn:microsoft.com/office/officeart/2024/3/layout/BulletTimelineDefaultVariant"/>
    <dgm:cxn modelId="{060940AA-11DD-4A51-9CEA-74F19ECBF5D5}" type="presParOf" srcId="{6D02DF82-7205-4A93-9089-F526B3AB6175}" destId="{227AD002-DC10-4A0C-9F16-7160296FB7EB}" srcOrd="2" destOrd="0" presId="urn:microsoft.com/office/officeart/2024/3/layout/BulletTimelineDefaultVariant"/>
    <dgm:cxn modelId="{CED8F64B-5C10-4CB1-90DC-08249BBFC7B4}" type="presParOf" srcId="{6D02DF82-7205-4A93-9089-F526B3AB6175}" destId="{73FE2DBA-F667-4311-BD17-C56382727A04}" srcOrd="3" destOrd="0" presId="urn:microsoft.com/office/officeart/2024/3/layout/BulletTimelineDefaultVariant"/>
    <dgm:cxn modelId="{D9F8C688-9A20-4630-94F4-8FBDE3B18C9B}" type="presParOf" srcId="{6D02DF82-7205-4A93-9089-F526B3AB6175}" destId="{46A93C1C-5C7A-433A-B6BA-E4CEB007FBCA}" srcOrd="4" destOrd="0" presId="urn:microsoft.com/office/officeart/2024/3/layout/BulletTimelineDefaultVariant"/>
    <dgm:cxn modelId="{EC04104A-2E16-4F29-9622-661827D19047}" type="presParOf" srcId="{6D02DF82-7205-4A93-9089-F526B3AB6175}" destId="{18763A6A-74C3-40A5-96B3-FB11F5707013}" srcOrd="5" destOrd="0" presId="urn:microsoft.com/office/officeart/2024/3/layout/BulletTimelineDefaultVariant"/>
    <dgm:cxn modelId="{FB9DB45D-E5A3-4A78-A6F9-2DD6983765A0}" type="presParOf" srcId="{D36A71B2-F714-4073-9CE5-1295912C3EC8}" destId="{E8956BF3-1C5D-404C-9E88-8D50CD9E1CD1}" srcOrd="9" destOrd="0" presId="urn:microsoft.com/office/officeart/2024/3/layout/BulletTimelineDefaultVariant"/>
    <dgm:cxn modelId="{C99D4FB7-CD3B-437D-BE98-DBDFEBAC52AE}" type="presParOf" srcId="{D36A71B2-F714-4073-9CE5-1295912C3EC8}" destId="{7B9127E9-C61F-4B86-8F8B-B28F5E29C293}" srcOrd="10" destOrd="0" presId="urn:microsoft.com/office/officeart/2024/3/layout/BulletTimelineDefaultVariant"/>
    <dgm:cxn modelId="{8B5A207B-9861-4C56-97DA-20C522F2EE28}" type="presParOf" srcId="{7B9127E9-C61F-4B86-8F8B-B28F5E29C293}" destId="{A0ABE8D0-99E2-41BF-B3B6-6AAB2B46EFA3}" srcOrd="0" destOrd="0" presId="urn:microsoft.com/office/officeart/2024/3/layout/BulletTimelineDefaultVariant"/>
    <dgm:cxn modelId="{FD3C627E-6BA5-4CF4-85C5-CEBD6D58BD85}" type="presParOf" srcId="{7B9127E9-C61F-4B86-8F8B-B28F5E29C293}" destId="{52079003-E418-498C-A410-0706CADD094B}" srcOrd="1" destOrd="0" presId="urn:microsoft.com/office/officeart/2024/3/layout/BulletTimelineDefaultVariant"/>
    <dgm:cxn modelId="{25249478-88EA-4E46-8E27-8008B040642C}" type="presParOf" srcId="{52079003-E418-498C-A410-0706CADD094B}" destId="{2E5C45F1-57D9-492B-89E7-9159E1624DA1}" srcOrd="0" destOrd="0" presId="urn:microsoft.com/office/officeart/2024/3/layout/BulletTimelineDefaultVariant"/>
    <dgm:cxn modelId="{F2480118-8A8D-46C3-AB68-3D63ABBC5497}" type="presParOf" srcId="{52079003-E418-498C-A410-0706CADD094B}" destId="{0726608C-AF9C-411C-8A3E-F28FC0FEB02A}" srcOrd="1" destOrd="0" presId="urn:microsoft.com/office/officeart/2024/3/layout/BulletTimelineDefaultVariant"/>
    <dgm:cxn modelId="{C397E17E-C655-4758-B35C-7F3AE1CABCE0}" type="presParOf" srcId="{7B9127E9-C61F-4B86-8F8B-B28F5E29C293}" destId="{6B7F1C18-520C-4CD6-BE05-3DD0F9E10F12}" srcOrd="2" destOrd="0" presId="urn:microsoft.com/office/officeart/2024/3/layout/BulletTimelineDefaultVariant"/>
    <dgm:cxn modelId="{3D664450-2CF5-4DBA-AD97-77AD0F2E0306}" type="presParOf" srcId="{7B9127E9-C61F-4B86-8F8B-B28F5E29C293}" destId="{5B73D48E-6BBE-4E16-BF92-D5B47541FBA8}" srcOrd="3" destOrd="0" presId="urn:microsoft.com/office/officeart/2024/3/layout/BulletTimelineDefaultVariant"/>
    <dgm:cxn modelId="{E8AAAEC8-3A96-432A-9557-19311BF1B274}" type="presParOf" srcId="{7B9127E9-C61F-4B86-8F8B-B28F5E29C293}" destId="{B21B1E80-97B7-458B-BFC7-620CCDC0D89D}" srcOrd="4" destOrd="0" presId="urn:microsoft.com/office/officeart/2024/3/layout/BulletTimelineDefaultVariant"/>
    <dgm:cxn modelId="{AEE7290E-AE22-466A-A916-3EC58BC42819}" type="presParOf" srcId="{7B9127E9-C61F-4B86-8F8B-B28F5E29C293}" destId="{144FED30-62D1-482A-95C7-A7222431197C}" srcOrd="5" destOrd="0" presId="urn:microsoft.com/office/officeart/2024/3/layout/BulletTimelineDefaultVarian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5F8350-8E42-48AF-AB85-9FD0048721B8}" type="doc">
      <dgm:prSet loTypeId="urn:microsoft.com/office/officeart/2024/3/layout/BulletTimelineDefaultVariant" loCatId="Timeline" qsTypeId="urn:microsoft.com/office/officeart/2005/8/quickstyle/simple1" qsCatId="simple" csTypeId="urn:microsoft.com/office/officeart/2005/8/colors/BulletTimelineDefaultColorVariant" csCatId="other" phldr="1"/>
      <dgm:spPr/>
      <dgm:t>
        <a:bodyPr/>
        <a:lstStyle/>
        <a:p>
          <a:endParaRPr lang="en-GB"/>
        </a:p>
      </dgm:t>
    </dgm:pt>
    <dgm:pt modelId="{E897C1C9-D6A0-46DD-A6BE-9956DAADA51B}">
      <dgm:prSet/>
      <dgm:spPr/>
      <dgm:t>
        <a:bodyPr/>
        <a:lstStyle/>
        <a:p>
          <a:pPr>
            <a:defRPr b="1"/>
          </a:pPr>
          <a:r>
            <a:rPr lang="en-GB" dirty="0"/>
            <a:t>Aviate</a:t>
          </a:r>
        </a:p>
      </dgm:t>
    </dgm:pt>
    <dgm:pt modelId="{31961608-5F68-44DA-9861-53BBEF59F8C5}" type="parTrans" cxnId="{1F2998D3-85C8-4976-B11E-0F321151BF8F}">
      <dgm:prSet/>
      <dgm:spPr/>
      <dgm:t>
        <a:bodyPr/>
        <a:lstStyle/>
        <a:p>
          <a:endParaRPr lang="en-GB"/>
        </a:p>
      </dgm:t>
    </dgm:pt>
    <dgm:pt modelId="{AFB40ADB-8469-4219-BB8F-B89B66E202F2}" type="sibTrans" cxnId="{1F2998D3-85C8-4976-B11E-0F321151BF8F}">
      <dgm:prSet/>
      <dgm:spPr/>
      <dgm:t>
        <a:bodyPr/>
        <a:lstStyle/>
        <a:p>
          <a:endParaRPr lang="en-GB"/>
        </a:p>
      </dgm:t>
    </dgm:pt>
    <dgm:pt modelId="{010D51A4-0483-45EC-B249-2E504A0954BE}">
      <dgm:prSet/>
      <dgm:spPr/>
      <dgm:t>
        <a:bodyPr/>
        <a:lstStyle/>
        <a:p>
          <a:r>
            <a:rPr lang="en-GB" dirty="0"/>
            <a:t>Control the aircraft</a:t>
          </a:r>
        </a:p>
      </dgm:t>
    </dgm:pt>
    <dgm:pt modelId="{9138FD1A-E2AB-4141-B93B-0EE08E4B9C67}" type="parTrans" cxnId="{32E57C15-5A35-4CD8-AC6E-FB891E981296}">
      <dgm:prSet/>
      <dgm:spPr/>
      <dgm:t>
        <a:bodyPr/>
        <a:lstStyle/>
        <a:p>
          <a:endParaRPr lang="en-GB"/>
        </a:p>
      </dgm:t>
    </dgm:pt>
    <dgm:pt modelId="{99456231-B9D5-4EE8-A009-0ED05443A037}" type="sibTrans" cxnId="{32E57C15-5A35-4CD8-AC6E-FB891E981296}">
      <dgm:prSet/>
      <dgm:spPr/>
      <dgm:t>
        <a:bodyPr/>
        <a:lstStyle/>
        <a:p>
          <a:endParaRPr lang="en-GB"/>
        </a:p>
      </dgm:t>
    </dgm:pt>
    <dgm:pt modelId="{959DB116-9DBD-485C-960F-FEF11892AF4A}">
      <dgm:prSet/>
      <dgm:spPr/>
      <dgm:t>
        <a:bodyPr/>
        <a:lstStyle/>
        <a:p>
          <a:pPr>
            <a:defRPr b="1"/>
          </a:pPr>
          <a:r>
            <a:rPr lang="en-GB" dirty="0"/>
            <a:t>Navigate</a:t>
          </a:r>
        </a:p>
      </dgm:t>
    </dgm:pt>
    <dgm:pt modelId="{BDFA3762-E528-4BAD-93FF-53BF7781DC10}" type="parTrans" cxnId="{DBCC506E-84BB-42F3-8918-CD02767BE184}">
      <dgm:prSet/>
      <dgm:spPr/>
      <dgm:t>
        <a:bodyPr/>
        <a:lstStyle/>
        <a:p>
          <a:endParaRPr lang="en-GB"/>
        </a:p>
      </dgm:t>
    </dgm:pt>
    <dgm:pt modelId="{C80ADBD8-4CB5-4C02-B80C-D2E3CAB87787}" type="sibTrans" cxnId="{DBCC506E-84BB-42F3-8918-CD02767BE184}">
      <dgm:prSet/>
      <dgm:spPr/>
      <dgm:t>
        <a:bodyPr/>
        <a:lstStyle/>
        <a:p>
          <a:endParaRPr lang="en-GB"/>
        </a:p>
      </dgm:t>
    </dgm:pt>
    <dgm:pt modelId="{353D1E6B-5965-49DF-877D-0F4D1A11D2A8}">
      <dgm:prSet/>
      <dgm:spPr/>
      <dgm:t>
        <a:bodyPr/>
        <a:lstStyle/>
        <a:p>
          <a:r>
            <a:rPr lang="en-GB" dirty="0"/>
            <a:t>Use remaining power to reach a suitable landing area</a:t>
          </a:r>
        </a:p>
      </dgm:t>
    </dgm:pt>
    <dgm:pt modelId="{6FCD79BF-DFC1-49D6-9BEA-60320E63E6FB}" type="parTrans" cxnId="{42C460C7-3D28-4002-9354-25D21FF29B85}">
      <dgm:prSet/>
      <dgm:spPr/>
      <dgm:t>
        <a:bodyPr/>
        <a:lstStyle/>
        <a:p>
          <a:endParaRPr lang="en-GB"/>
        </a:p>
      </dgm:t>
    </dgm:pt>
    <dgm:pt modelId="{7D709F1F-2F51-4E4D-B473-FE5DD81E03AA}" type="sibTrans" cxnId="{42C460C7-3D28-4002-9354-25D21FF29B85}">
      <dgm:prSet/>
      <dgm:spPr/>
      <dgm:t>
        <a:bodyPr/>
        <a:lstStyle/>
        <a:p>
          <a:endParaRPr lang="en-GB"/>
        </a:p>
      </dgm:t>
    </dgm:pt>
    <dgm:pt modelId="{3BCA002B-8D55-4444-B666-97F21DDFEF65}">
      <dgm:prSet/>
      <dgm:spPr/>
      <dgm:t>
        <a:bodyPr/>
        <a:lstStyle/>
        <a:p>
          <a:pPr>
            <a:defRPr b="1"/>
          </a:pPr>
          <a:r>
            <a:rPr lang="en-GB" dirty="0"/>
            <a:t>Continuously reassess</a:t>
          </a:r>
        </a:p>
      </dgm:t>
    </dgm:pt>
    <dgm:pt modelId="{7F878535-E8A9-4B63-87B8-9DE15DBC38C9}" type="parTrans" cxnId="{77F887F1-3952-41FB-BE81-95E08635402A}">
      <dgm:prSet/>
      <dgm:spPr/>
      <dgm:t>
        <a:bodyPr/>
        <a:lstStyle/>
        <a:p>
          <a:endParaRPr lang="en-GB"/>
        </a:p>
      </dgm:t>
    </dgm:pt>
    <dgm:pt modelId="{4349969E-691C-45A8-BD3E-7719E12D2EA3}" type="sibTrans" cxnId="{77F887F1-3952-41FB-BE81-95E08635402A}">
      <dgm:prSet/>
      <dgm:spPr/>
      <dgm:t>
        <a:bodyPr/>
        <a:lstStyle/>
        <a:p>
          <a:endParaRPr lang="en-GB"/>
        </a:p>
      </dgm:t>
    </dgm:pt>
    <dgm:pt modelId="{459B5BA8-F7F0-4B74-AA3A-30C9E45ED4B9}">
      <dgm:prSet/>
      <dgm:spPr/>
      <dgm:t>
        <a:bodyPr/>
        <a:lstStyle/>
        <a:p>
          <a:pPr>
            <a:defRPr b="1"/>
          </a:pPr>
          <a:r>
            <a:rPr lang="en-GB" dirty="0"/>
            <a:t>Communicate</a:t>
          </a:r>
        </a:p>
      </dgm:t>
    </dgm:pt>
    <dgm:pt modelId="{60444A4C-D829-45B4-8704-0544798B1A89}" type="parTrans" cxnId="{B255B142-59B0-4A67-8320-7680AE54EA4E}">
      <dgm:prSet/>
      <dgm:spPr/>
      <dgm:t>
        <a:bodyPr/>
        <a:lstStyle/>
        <a:p>
          <a:endParaRPr lang="en-GB"/>
        </a:p>
      </dgm:t>
    </dgm:pt>
    <dgm:pt modelId="{9A0937B8-C79C-496C-9A2F-E77043611ABB}" type="sibTrans" cxnId="{B255B142-59B0-4A67-8320-7680AE54EA4E}">
      <dgm:prSet/>
      <dgm:spPr/>
      <dgm:t>
        <a:bodyPr/>
        <a:lstStyle/>
        <a:p>
          <a:endParaRPr lang="en-GB"/>
        </a:p>
      </dgm:t>
    </dgm:pt>
    <dgm:pt modelId="{C1962AC7-E5C5-400F-8A84-56260BB2C87D}">
      <dgm:prSet/>
      <dgm:spPr/>
      <dgm:t>
        <a:bodyPr/>
        <a:lstStyle/>
        <a:p>
          <a:r>
            <a:rPr lang="en-GB" dirty="0"/>
            <a:t>Mayday call</a:t>
          </a:r>
        </a:p>
      </dgm:t>
    </dgm:pt>
    <dgm:pt modelId="{BF565DE8-EFD5-4934-ACBF-3082C0F2DA4B}" type="parTrans" cxnId="{B438FE88-EB7F-455A-80EA-63E72ABDF95D}">
      <dgm:prSet/>
      <dgm:spPr/>
      <dgm:t>
        <a:bodyPr/>
        <a:lstStyle/>
        <a:p>
          <a:endParaRPr lang="en-GB"/>
        </a:p>
      </dgm:t>
    </dgm:pt>
    <dgm:pt modelId="{6D803673-BBDF-409D-8FF8-D268C8F8EBEF}" type="sibTrans" cxnId="{B438FE88-EB7F-455A-80EA-63E72ABDF95D}">
      <dgm:prSet/>
      <dgm:spPr/>
      <dgm:t>
        <a:bodyPr/>
        <a:lstStyle/>
        <a:p>
          <a:endParaRPr lang="en-GB"/>
        </a:p>
      </dgm:t>
    </dgm:pt>
    <dgm:pt modelId="{1A711175-D78C-49DC-B880-E5580DC15607}">
      <dgm:prSet/>
      <dgm:spPr/>
      <dgm:t>
        <a:bodyPr/>
        <a:lstStyle/>
        <a:p>
          <a:pPr>
            <a:defRPr b="1"/>
          </a:pPr>
          <a:r>
            <a:rPr lang="en-GB" dirty="0"/>
            <a:t>Power off approach. </a:t>
          </a:r>
        </a:p>
      </dgm:t>
    </dgm:pt>
    <dgm:pt modelId="{6E74006B-8A98-4F60-B8AC-2E1D2E283A83}" type="parTrans" cxnId="{37FB2E49-3739-451A-9572-37EA4C8D7357}">
      <dgm:prSet/>
      <dgm:spPr/>
      <dgm:t>
        <a:bodyPr/>
        <a:lstStyle/>
        <a:p>
          <a:endParaRPr lang="en-GB"/>
        </a:p>
      </dgm:t>
    </dgm:pt>
    <dgm:pt modelId="{86F71437-9813-4C8F-9F31-4B8CF0CCF6C0}" type="sibTrans" cxnId="{37FB2E49-3739-451A-9572-37EA4C8D7357}">
      <dgm:prSet/>
      <dgm:spPr/>
      <dgm:t>
        <a:bodyPr/>
        <a:lstStyle/>
        <a:p>
          <a:endParaRPr lang="en-GB"/>
        </a:p>
      </dgm:t>
    </dgm:pt>
    <dgm:pt modelId="{29748A68-64BA-4FEC-93EF-35607F6D2BFB}">
      <dgm:prSet/>
      <dgm:spPr/>
      <dgm:t>
        <a:bodyPr/>
        <a:lstStyle/>
        <a:p>
          <a:r>
            <a:rPr lang="en-GB" dirty="0"/>
            <a:t>Assume complete failure imminent</a:t>
          </a:r>
        </a:p>
      </dgm:t>
    </dgm:pt>
    <dgm:pt modelId="{94B9D950-52F9-4F3A-B01F-BD18D8B71183}" type="sibTrans" cxnId="{C9470F05-09EB-4A34-9DCB-095D87BB258A}">
      <dgm:prSet/>
      <dgm:spPr/>
      <dgm:t>
        <a:bodyPr/>
        <a:lstStyle/>
        <a:p>
          <a:endParaRPr lang="en-GB"/>
        </a:p>
      </dgm:t>
    </dgm:pt>
    <dgm:pt modelId="{3CA01BD2-304E-4AF1-970B-8383F92C8104}" type="parTrans" cxnId="{C9470F05-09EB-4A34-9DCB-095D87BB258A}">
      <dgm:prSet/>
      <dgm:spPr/>
      <dgm:t>
        <a:bodyPr/>
        <a:lstStyle/>
        <a:p>
          <a:endParaRPr lang="en-GB"/>
        </a:p>
      </dgm:t>
    </dgm:pt>
    <dgm:pt modelId="{ABE494C3-439E-44EA-93ED-5A4C0A216CAC}">
      <dgm:prSet/>
      <dgm:spPr/>
      <dgm:t>
        <a:bodyPr/>
        <a:lstStyle/>
        <a:p>
          <a:pPr>
            <a:defRPr b="1"/>
          </a:pPr>
          <a:r>
            <a:rPr lang="en-GB" dirty="0"/>
            <a:t>Position overhead selected  landing area</a:t>
          </a:r>
        </a:p>
      </dgm:t>
    </dgm:pt>
    <dgm:pt modelId="{99D0BAB5-8B46-4179-A6A8-99772409959F}" type="parTrans" cxnId="{49AAFFDF-3044-458F-A26A-EB0779844348}">
      <dgm:prSet/>
      <dgm:spPr/>
      <dgm:t>
        <a:bodyPr/>
        <a:lstStyle/>
        <a:p>
          <a:endParaRPr lang="en-GB"/>
        </a:p>
      </dgm:t>
    </dgm:pt>
    <dgm:pt modelId="{55485FF0-0313-4038-A8DA-2B37D347243E}" type="sibTrans" cxnId="{49AAFFDF-3044-458F-A26A-EB0779844348}">
      <dgm:prSet/>
      <dgm:spPr/>
      <dgm:t>
        <a:bodyPr/>
        <a:lstStyle/>
        <a:p>
          <a:endParaRPr lang="en-GB"/>
        </a:p>
      </dgm:t>
    </dgm:pt>
    <dgm:pt modelId="{27CC79EA-B151-482C-9A41-2CE192E82DAB}">
      <dgm:prSet/>
      <dgm:spPr/>
      <dgm:t>
        <a:bodyPr/>
        <a:lstStyle/>
        <a:p>
          <a:r>
            <a:rPr lang="en-GB" dirty="0"/>
            <a:t>Brief passengers</a:t>
          </a:r>
        </a:p>
      </dgm:t>
    </dgm:pt>
    <dgm:pt modelId="{C223EC80-43FC-43C2-81B4-DC2DDF3DBA1A}" type="parTrans" cxnId="{5EDEB506-765E-4C82-AAA8-3757AC3BF6C8}">
      <dgm:prSet/>
      <dgm:spPr/>
      <dgm:t>
        <a:bodyPr/>
        <a:lstStyle/>
        <a:p>
          <a:endParaRPr lang="en-GB"/>
        </a:p>
      </dgm:t>
    </dgm:pt>
    <dgm:pt modelId="{74AA46E4-CB9E-4D03-BD89-2F3FDEF87696}" type="sibTrans" cxnId="{5EDEB506-765E-4C82-AAA8-3757AC3BF6C8}">
      <dgm:prSet/>
      <dgm:spPr/>
      <dgm:t>
        <a:bodyPr/>
        <a:lstStyle/>
        <a:p>
          <a:endParaRPr lang="en-GB"/>
        </a:p>
      </dgm:t>
    </dgm:pt>
    <dgm:pt modelId="{D5D40B45-A81D-46DD-AC16-94F637D3534E}" type="pres">
      <dgm:prSet presAssocID="{055F8350-8E42-48AF-AB85-9FD0048721B8}" presName="root" presStyleCnt="0">
        <dgm:presLayoutVars>
          <dgm:chMax/>
          <dgm:chPref/>
          <dgm:animLvl val="lvl"/>
        </dgm:presLayoutVars>
      </dgm:prSet>
      <dgm:spPr/>
    </dgm:pt>
    <dgm:pt modelId="{3DBA261E-D5A5-42E7-9894-C1592AE59C08}" type="pres">
      <dgm:prSet presAssocID="{055F8350-8E42-48AF-AB85-9FD0048721B8}" presName="divider" presStyleLbl="fgAcc1" presStyleIdx="0" presStyleCnt="1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D36A71B2-F714-4073-9CE5-1295912C3EC8}" type="pres">
      <dgm:prSet presAssocID="{055F8350-8E42-48AF-AB85-9FD0048721B8}" presName="nodes" presStyleCnt="0">
        <dgm:presLayoutVars>
          <dgm:chMax/>
          <dgm:chPref/>
          <dgm:animLvl val="lvl"/>
        </dgm:presLayoutVars>
      </dgm:prSet>
      <dgm:spPr/>
    </dgm:pt>
    <dgm:pt modelId="{1B8396F6-E08C-4BAD-A8ED-48406C7B9525}" type="pres">
      <dgm:prSet presAssocID="{E897C1C9-D6A0-46DD-A6BE-9956DAADA51B}" presName="composite" presStyleCnt="0"/>
      <dgm:spPr/>
    </dgm:pt>
    <dgm:pt modelId="{A8091B49-09A1-42C4-A77E-7F440F4B0E71}" type="pres">
      <dgm:prSet presAssocID="{E897C1C9-D6A0-46DD-A6BE-9956DAADA51B}" presName="ConnectorPoint" presStyleLbl="lnNode1" presStyleIdx="0" presStyleCnt="6"/>
      <dgm:spPr>
        <a:solidFill>
          <a:schemeClr val="dk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C8C12976-4300-46DA-AC24-889FE7B35A72}" type="pres">
      <dgm:prSet presAssocID="{E897C1C9-D6A0-46DD-A6BE-9956DAADA51B}" presName="DropPinPlaceHolder" presStyleCnt="0"/>
      <dgm:spPr/>
    </dgm:pt>
    <dgm:pt modelId="{71FF5AF7-0889-4400-B5F3-1FC1003BD166}" type="pres">
      <dgm:prSet presAssocID="{E897C1C9-D6A0-46DD-A6BE-9956DAADA51B}" presName="DropPin" presStyleLbl="revTx" presStyleIdx="0" presStyleCnt="18"/>
      <dgm:spPr/>
    </dgm:pt>
    <dgm:pt modelId="{E63C3A6E-0DB9-4B04-ABE3-15CD6C19F732}" type="pres">
      <dgm:prSet presAssocID="{E897C1C9-D6A0-46DD-A6BE-9956DAADA51B}" presName="Ellipse" presStyleLbl="node2" presStyleIdx="0" presStyleCnt="6"/>
      <dgm:spPr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A3E20ECB-49AA-4168-BAAF-EE1271F43017}" type="pres">
      <dgm:prSet presAssocID="{E897C1C9-D6A0-46DD-A6BE-9956DAADA51B}" presName="L2TextContainer" presStyleLbl="revTx" presStyleIdx="1" presStyleCnt="18">
        <dgm:presLayoutVars>
          <dgm:bulletEnabled val="1"/>
        </dgm:presLayoutVars>
      </dgm:prSet>
      <dgm:spPr/>
    </dgm:pt>
    <dgm:pt modelId="{E94CF573-D862-458C-AFC7-E31D08E3D414}" type="pres">
      <dgm:prSet presAssocID="{E897C1C9-D6A0-46DD-A6BE-9956DAADA51B}" presName="L1TextContainer" presStyleLbl="revTx" presStyleIdx="2" presStyleCnt="18">
        <dgm:presLayoutVars>
          <dgm:chMax val="1"/>
          <dgm:chPref val="1"/>
          <dgm:bulletEnabled val="1"/>
        </dgm:presLayoutVars>
      </dgm:prSet>
      <dgm:spPr/>
    </dgm:pt>
    <dgm:pt modelId="{910036F9-D19A-4670-8057-45E586D71153}" type="pres">
      <dgm:prSet presAssocID="{E897C1C9-D6A0-46DD-A6BE-9956DAADA51B}" presName="ConnectLine" presStyleLbl="sibTrans1D1" presStyleIdx="0" presStyleCnt="6"/>
      <dgm:spPr/>
    </dgm:pt>
    <dgm:pt modelId="{55F8E3C8-FE09-43D5-92A1-DC5A9CC50E95}" type="pres">
      <dgm:prSet presAssocID="{E897C1C9-D6A0-46DD-A6BE-9956DAADA51B}" presName="EmptyPlaceHolder" presStyleCnt="0"/>
      <dgm:spPr/>
    </dgm:pt>
    <dgm:pt modelId="{33516546-B5C9-46C1-96F3-85D4CF3B2640}" type="pres">
      <dgm:prSet presAssocID="{AFB40ADB-8469-4219-BB8F-B89B66E202F2}" presName="spaceBetweenRectangles" presStyleCnt="0"/>
      <dgm:spPr/>
    </dgm:pt>
    <dgm:pt modelId="{9CD47C64-B0E8-465F-B3BD-65FA38FCB323}" type="pres">
      <dgm:prSet presAssocID="{959DB116-9DBD-485C-960F-FEF11892AF4A}" presName="composite" presStyleCnt="0"/>
      <dgm:spPr/>
    </dgm:pt>
    <dgm:pt modelId="{7F8D543F-C4C0-4B0F-A416-D2AF65572D76}" type="pres">
      <dgm:prSet presAssocID="{959DB116-9DBD-485C-960F-FEF11892AF4A}" presName="ConnectorPoint" presStyleLbl="lnNode1" presStyleIdx="1" presStyleCnt="6"/>
      <dgm:spPr>
        <a:solidFill>
          <a:schemeClr val="dk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07E365D3-F331-49A5-9D95-1D4359345437}" type="pres">
      <dgm:prSet presAssocID="{959DB116-9DBD-485C-960F-FEF11892AF4A}" presName="DropPinPlaceHolder" presStyleCnt="0"/>
      <dgm:spPr/>
    </dgm:pt>
    <dgm:pt modelId="{AA398FDE-AC49-4D99-933A-E7CB44B9C818}" type="pres">
      <dgm:prSet presAssocID="{959DB116-9DBD-485C-960F-FEF11892AF4A}" presName="DropPin" presStyleLbl="revTx" presStyleIdx="3" presStyleCnt="18"/>
      <dgm:spPr/>
    </dgm:pt>
    <dgm:pt modelId="{E7521292-C957-4EBB-AC38-AD81128AC70C}" type="pres">
      <dgm:prSet presAssocID="{959DB116-9DBD-485C-960F-FEF11892AF4A}" presName="Ellipse" presStyleLbl="node2" presStyleIdx="1" presStyleCnt="6"/>
      <dgm:spPr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EA4D1342-FF45-4268-8D47-69E6E45D24BC}" type="pres">
      <dgm:prSet presAssocID="{959DB116-9DBD-485C-960F-FEF11892AF4A}" presName="L2TextContainer" presStyleLbl="revTx" presStyleIdx="4" presStyleCnt="18">
        <dgm:presLayoutVars>
          <dgm:bulletEnabled val="1"/>
        </dgm:presLayoutVars>
      </dgm:prSet>
      <dgm:spPr/>
    </dgm:pt>
    <dgm:pt modelId="{2E310180-7ABC-46F2-8AF0-B1568D9B0BE1}" type="pres">
      <dgm:prSet presAssocID="{959DB116-9DBD-485C-960F-FEF11892AF4A}" presName="L1TextContainer" presStyleLbl="revTx" presStyleIdx="5" presStyleCnt="18">
        <dgm:presLayoutVars>
          <dgm:chMax val="1"/>
          <dgm:chPref val="1"/>
          <dgm:bulletEnabled val="1"/>
        </dgm:presLayoutVars>
      </dgm:prSet>
      <dgm:spPr/>
    </dgm:pt>
    <dgm:pt modelId="{5A3A89C6-3C74-47B4-8343-02A791DC112A}" type="pres">
      <dgm:prSet presAssocID="{959DB116-9DBD-485C-960F-FEF11892AF4A}" presName="ConnectLine" presStyleLbl="sibTrans1D1" presStyleIdx="1" presStyleCnt="6"/>
      <dgm:spPr/>
    </dgm:pt>
    <dgm:pt modelId="{A82BC11A-0DDB-40FF-B852-B3056E649C7A}" type="pres">
      <dgm:prSet presAssocID="{959DB116-9DBD-485C-960F-FEF11892AF4A}" presName="EmptyPlaceHolder" presStyleCnt="0"/>
      <dgm:spPr/>
    </dgm:pt>
    <dgm:pt modelId="{DB05EAEF-0050-4D02-8427-3DBDADB180FE}" type="pres">
      <dgm:prSet presAssocID="{C80ADBD8-4CB5-4C02-B80C-D2E3CAB87787}" presName="spaceBetweenRectangles" presStyleCnt="0"/>
      <dgm:spPr/>
    </dgm:pt>
    <dgm:pt modelId="{F2C9F48B-D7C4-4EDE-9154-0F5D86156F59}" type="pres">
      <dgm:prSet presAssocID="{3BCA002B-8D55-4444-B666-97F21DDFEF65}" presName="composite" presStyleCnt="0"/>
      <dgm:spPr/>
    </dgm:pt>
    <dgm:pt modelId="{8216B73E-8737-4AAA-A09B-6BFCE4E4FBB3}" type="pres">
      <dgm:prSet presAssocID="{3BCA002B-8D55-4444-B666-97F21DDFEF65}" presName="ConnectorPoint" presStyleLbl="lnNode1" presStyleIdx="2" presStyleCnt="6"/>
      <dgm:spPr>
        <a:solidFill>
          <a:schemeClr val="dk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0E0D7C54-3AF0-42FB-BA47-2AD21076C84C}" type="pres">
      <dgm:prSet presAssocID="{3BCA002B-8D55-4444-B666-97F21DDFEF65}" presName="DropPinPlaceHolder" presStyleCnt="0"/>
      <dgm:spPr/>
    </dgm:pt>
    <dgm:pt modelId="{F1A5375F-5971-48AC-B159-EABA768E7A45}" type="pres">
      <dgm:prSet presAssocID="{3BCA002B-8D55-4444-B666-97F21DDFEF65}" presName="DropPin" presStyleLbl="revTx" presStyleIdx="6" presStyleCnt="18"/>
      <dgm:spPr/>
    </dgm:pt>
    <dgm:pt modelId="{122363B9-29C1-4E4B-A710-4F9D3D85714C}" type="pres">
      <dgm:prSet presAssocID="{3BCA002B-8D55-4444-B666-97F21DDFEF65}" presName="Ellipse" presStyleLbl="node2" presStyleIdx="2" presStyleCnt="6"/>
      <dgm:spPr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9AD0A28B-579A-4A54-B7ED-D1AD23E49387}" type="pres">
      <dgm:prSet presAssocID="{3BCA002B-8D55-4444-B666-97F21DDFEF65}" presName="L2TextContainer" presStyleLbl="revTx" presStyleIdx="7" presStyleCnt="18">
        <dgm:presLayoutVars>
          <dgm:bulletEnabled val="1"/>
        </dgm:presLayoutVars>
      </dgm:prSet>
      <dgm:spPr/>
    </dgm:pt>
    <dgm:pt modelId="{5D302F42-DED6-4EC5-8BC5-E7E5ECD4C199}" type="pres">
      <dgm:prSet presAssocID="{3BCA002B-8D55-4444-B666-97F21DDFEF65}" presName="L1TextContainer" presStyleLbl="revTx" presStyleIdx="8" presStyleCnt="18" custScaleY="50403">
        <dgm:presLayoutVars>
          <dgm:chMax val="1"/>
          <dgm:chPref val="1"/>
          <dgm:bulletEnabled val="1"/>
        </dgm:presLayoutVars>
      </dgm:prSet>
      <dgm:spPr/>
    </dgm:pt>
    <dgm:pt modelId="{BD209E86-2761-4A84-8686-9F37E54F7754}" type="pres">
      <dgm:prSet presAssocID="{3BCA002B-8D55-4444-B666-97F21DDFEF65}" presName="ConnectLine" presStyleLbl="sibTrans1D1" presStyleIdx="2" presStyleCnt="6"/>
      <dgm:spPr/>
    </dgm:pt>
    <dgm:pt modelId="{A864534A-4BBD-4B62-A175-3771BF963BE2}" type="pres">
      <dgm:prSet presAssocID="{3BCA002B-8D55-4444-B666-97F21DDFEF65}" presName="EmptyPlaceHolder" presStyleCnt="0"/>
      <dgm:spPr/>
    </dgm:pt>
    <dgm:pt modelId="{109519EB-09EA-4E66-9C1B-C97B5824B4AF}" type="pres">
      <dgm:prSet presAssocID="{4349969E-691C-45A8-BD3E-7719E12D2EA3}" presName="spaceBetweenRectangles" presStyleCnt="0"/>
      <dgm:spPr/>
    </dgm:pt>
    <dgm:pt modelId="{57FC1882-2D95-4E2A-BD5D-E5F01DE36F02}" type="pres">
      <dgm:prSet presAssocID="{459B5BA8-F7F0-4B74-AA3A-30C9E45ED4B9}" presName="composite" presStyleCnt="0"/>
      <dgm:spPr/>
    </dgm:pt>
    <dgm:pt modelId="{E2E9F9AC-53D9-4A54-BF17-5F9E38FF1F81}" type="pres">
      <dgm:prSet presAssocID="{459B5BA8-F7F0-4B74-AA3A-30C9E45ED4B9}" presName="ConnectorPoint" presStyleLbl="lnNode1" presStyleIdx="3" presStyleCnt="6"/>
      <dgm:spPr>
        <a:solidFill>
          <a:schemeClr val="dk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0708D094-8682-4D63-80E4-DB93CB5D2AFF}" type="pres">
      <dgm:prSet presAssocID="{459B5BA8-F7F0-4B74-AA3A-30C9E45ED4B9}" presName="DropPinPlaceHolder" presStyleCnt="0"/>
      <dgm:spPr/>
    </dgm:pt>
    <dgm:pt modelId="{6D941D0C-797E-4CD2-B937-C94D3FA3961B}" type="pres">
      <dgm:prSet presAssocID="{459B5BA8-F7F0-4B74-AA3A-30C9E45ED4B9}" presName="DropPin" presStyleLbl="revTx" presStyleIdx="9" presStyleCnt="18"/>
      <dgm:spPr/>
    </dgm:pt>
    <dgm:pt modelId="{FCA795DB-9EE2-43A9-AD03-9828773EC0F8}" type="pres">
      <dgm:prSet presAssocID="{459B5BA8-F7F0-4B74-AA3A-30C9E45ED4B9}" presName="Ellipse" presStyleLbl="node2" presStyleIdx="3" presStyleCnt="6"/>
      <dgm:spPr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CA74AD95-7484-452C-9906-CA67AAAD9FC3}" type="pres">
      <dgm:prSet presAssocID="{459B5BA8-F7F0-4B74-AA3A-30C9E45ED4B9}" presName="L2TextContainer" presStyleLbl="revTx" presStyleIdx="10" presStyleCnt="18">
        <dgm:presLayoutVars>
          <dgm:bulletEnabled val="1"/>
        </dgm:presLayoutVars>
      </dgm:prSet>
      <dgm:spPr/>
    </dgm:pt>
    <dgm:pt modelId="{4521B632-E417-4595-9C59-A08AD954F5B3}" type="pres">
      <dgm:prSet presAssocID="{459B5BA8-F7F0-4B74-AA3A-30C9E45ED4B9}" presName="L1TextContainer" presStyleLbl="revTx" presStyleIdx="11" presStyleCnt="18">
        <dgm:presLayoutVars>
          <dgm:chMax val="1"/>
          <dgm:chPref val="1"/>
          <dgm:bulletEnabled val="1"/>
        </dgm:presLayoutVars>
      </dgm:prSet>
      <dgm:spPr/>
    </dgm:pt>
    <dgm:pt modelId="{AE7EF070-3CF1-4683-A28C-A3B98C38D7F0}" type="pres">
      <dgm:prSet presAssocID="{459B5BA8-F7F0-4B74-AA3A-30C9E45ED4B9}" presName="ConnectLine" presStyleLbl="sibTrans1D1" presStyleIdx="3" presStyleCnt="6"/>
      <dgm:spPr/>
    </dgm:pt>
    <dgm:pt modelId="{29B44BD0-2B6F-4E91-9DFD-D0F3D19173BA}" type="pres">
      <dgm:prSet presAssocID="{459B5BA8-F7F0-4B74-AA3A-30C9E45ED4B9}" presName="EmptyPlaceHolder" presStyleCnt="0"/>
      <dgm:spPr/>
    </dgm:pt>
    <dgm:pt modelId="{F8F5DCD3-2D56-4C1C-AF7B-46A482170BCB}" type="pres">
      <dgm:prSet presAssocID="{9A0937B8-C79C-496C-9A2F-E77043611ABB}" presName="spaceBetweenRectangles" presStyleCnt="0"/>
      <dgm:spPr/>
    </dgm:pt>
    <dgm:pt modelId="{6D02DF82-7205-4A93-9089-F526B3AB6175}" type="pres">
      <dgm:prSet presAssocID="{ABE494C3-439E-44EA-93ED-5A4C0A216CAC}" presName="composite" presStyleCnt="0"/>
      <dgm:spPr/>
    </dgm:pt>
    <dgm:pt modelId="{2E262B88-DA5A-47D8-8730-3DAF978A2755}" type="pres">
      <dgm:prSet presAssocID="{ABE494C3-439E-44EA-93ED-5A4C0A216CAC}" presName="ConnectorPoint" presStyleLbl="lnNode1" presStyleIdx="4" presStyleCnt="6"/>
      <dgm:spPr>
        <a:solidFill>
          <a:schemeClr val="dk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91090033-3506-4F3F-B0D7-DD46DEF149BE}" type="pres">
      <dgm:prSet presAssocID="{ABE494C3-439E-44EA-93ED-5A4C0A216CAC}" presName="DropPinPlaceHolder" presStyleCnt="0"/>
      <dgm:spPr/>
    </dgm:pt>
    <dgm:pt modelId="{7242D2FF-7E53-4AD1-BC43-18AA38DFD7EF}" type="pres">
      <dgm:prSet presAssocID="{ABE494C3-439E-44EA-93ED-5A4C0A216CAC}" presName="DropPin" presStyleLbl="revTx" presStyleIdx="12" presStyleCnt="18"/>
      <dgm:spPr/>
    </dgm:pt>
    <dgm:pt modelId="{63D5FC2B-F2C6-44E3-BFD2-712F914BA884}" type="pres">
      <dgm:prSet presAssocID="{ABE494C3-439E-44EA-93ED-5A4C0A216CAC}" presName="Ellipse" presStyleLbl="node2" presStyleIdx="4" presStyleCnt="6"/>
      <dgm:spPr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227AD002-DC10-4A0C-9F16-7160296FB7EB}" type="pres">
      <dgm:prSet presAssocID="{ABE494C3-439E-44EA-93ED-5A4C0A216CAC}" presName="L2TextContainer" presStyleLbl="revTx" presStyleIdx="13" presStyleCnt="18">
        <dgm:presLayoutVars>
          <dgm:bulletEnabled val="1"/>
        </dgm:presLayoutVars>
      </dgm:prSet>
      <dgm:spPr/>
    </dgm:pt>
    <dgm:pt modelId="{73FE2DBA-F667-4311-BD17-C56382727A04}" type="pres">
      <dgm:prSet presAssocID="{ABE494C3-439E-44EA-93ED-5A4C0A216CAC}" presName="L1TextContainer" presStyleLbl="revTx" presStyleIdx="14" presStyleCnt="18">
        <dgm:presLayoutVars>
          <dgm:chMax val="1"/>
          <dgm:chPref val="1"/>
          <dgm:bulletEnabled val="1"/>
        </dgm:presLayoutVars>
      </dgm:prSet>
      <dgm:spPr/>
    </dgm:pt>
    <dgm:pt modelId="{46A93C1C-5C7A-433A-B6BA-E4CEB007FBCA}" type="pres">
      <dgm:prSet presAssocID="{ABE494C3-439E-44EA-93ED-5A4C0A216CAC}" presName="ConnectLine" presStyleLbl="sibTrans1D1" presStyleIdx="4" presStyleCnt="6"/>
      <dgm:spPr/>
    </dgm:pt>
    <dgm:pt modelId="{18763A6A-74C3-40A5-96B3-FB11F5707013}" type="pres">
      <dgm:prSet presAssocID="{ABE494C3-439E-44EA-93ED-5A4C0A216CAC}" presName="EmptyPlaceHolder" presStyleCnt="0"/>
      <dgm:spPr/>
    </dgm:pt>
    <dgm:pt modelId="{E8956BF3-1C5D-404C-9E88-8D50CD9E1CD1}" type="pres">
      <dgm:prSet presAssocID="{55485FF0-0313-4038-A8DA-2B37D347243E}" presName="spaceBetweenRectangles" presStyleCnt="0"/>
      <dgm:spPr/>
    </dgm:pt>
    <dgm:pt modelId="{7B9127E9-C61F-4B86-8F8B-B28F5E29C293}" type="pres">
      <dgm:prSet presAssocID="{1A711175-D78C-49DC-B880-E5580DC15607}" presName="composite" presStyleCnt="0"/>
      <dgm:spPr/>
    </dgm:pt>
    <dgm:pt modelId="{A0ABE8D0-99E2-41BF-B3B6-6AAB2B46EFA3}" type="pres">
      <dgm:prSet presAssocID="{1A711175-D78C-49DC-B880-E5580DC15607}" presName="ConnectorPoint" presStyleLbl="lnNode1" presStyleIdx="5" presStyleCnt="6"/>
      <dgm:spPr>
        <a:solidFill>
          <a:schemeClr val="dk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52079003-E418-498C-A410-0706CADD094B}" type="pres">
      <dgm:prSet presAssocID="{1A711175-D78C-49DC-B880-E5580DC15607}" presName="DropPinPlaceHolder" presStyleCnt="0"/>
      <dgm:spPr/>
    </dgm:pt>
    <dgm:pt modelId="{2E5C45F1-57D9-492B-89E7-9159E1624DA1}" type="pres">
      <dgm:prSet presAssocID="{1A711175-D78C-49DC-B880-E5580DC15607}" presName="DropPin" presStyleLbl="revTx" presStyleIdx="15" presStyleCnt="18"/>
      <dgm:spPr/>
    </dgm:pt>
    <dgm:pt modelId="{0726608C-AF9C-411C-8A3E-F28FC0FEB02A}" type="pres">
      <dgm:prSet presAssocID="{1A711175-D78C-49DC-B880-E5580DC15607}" presName="Ellipse" presStyleLbl="node2" presStyleIdx="5" presStyleCnt="6"/>
      <dgm:spPr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6B7F1C18-520C-4CD6-BE05-3DD0F9E10F12}" type="pres">
      <dgm:prSet presAssocID="{1A711175-D78C-49DC-B880-E5580DC15607}" presName="L2TextContainer" presStyleLbl="revTx" presStyleIdx="16" presStyleCnt="18">
        <dgm:presLayoutVars>
          <dgm:bulletEnabled val="1"/>
        </dgm:presLayoutVars>
      </dgm:prSet>
      <dgm:spPr/>
    </dgm:pt>
    <dgm:pt modelId="{5B73D48E-6BBE-4E16-BF92-D5B47541FBA8}" type="pres">
      <dgm:prSet presAssocID="{1A711175-D78C-49DC-B880-E5580DC15607}" presName="L1TextContainer" presStyleLbl="revTx" presStyleIdx="17" presStyleCnt="18">
        <dgm:presLayoutVars>
          <dgm:chMax val="1"/>
          <dgm:chPref val="1"/>
          <dgm:bulletEnabled val="1"/>
        </dgm:presLayoutVars>
      </dgm:prSet>
      <dgm:spPr/>
    </dgm:pt>
    <dgm:pt modelId="{B21B1E80-97B7-458B-BFC7-620CCDC0D89D}" type="pres">
      <dgm:prSet presAssocID="{1A711175-D78C-49DC-B880-E5580DC15607}" presName="ConnectLine" presStyleLbl="sibTrans1D1" presStyleIdx="5" presStyleCnt="6"/>
      <dgm:spPr/>
    </dgm:pt>
    <dgm:pt modelId="{144FED30-62D1-482A-95C7-A7222431197C}" type="pres">
      <dgm:prSet presAssocID="{1A711175-D78C-49DC-B880-E5580DC15607}" presName="EmptyPlaceHolder" presStyleCnt="0"/>
      <dgm:spPr/>
    </dgm:pt>
  </dgm:ptLst>
  <dgm:cxnLst>
    <dgm:cxn modelId="{C9470F05-09EB-4A34-9DCB-095D87BB258A}" srcId="{3BCA002B-8D55-4444-B666-97F21DDFEF65}" destId="{29748A68-64BA-4FEC-93EF-35607F6D2BFB}" srcOrd="0" destOrd="0" parTransId="{3CA01BD2-304E-4AF1-970B-8383F92C8104}" sibTransId="{94B9D950-52F9-4F3A-B01F-BD18D8B71183}"/>
    <dgm:cxn modelId="{5EDEB506-765E-4C82-AAA8-3757AC3BF6C8}" srcId="{459B5BA8-F7F0-4B74-AA3A-30C9E45ED4B9}" destId="{27CC79EA-B151-482C-9A41-2CE192E82DAB}" srcOrd="1" destOrd="0" parTransId="{C223EC80-43FC-43C2-81B4-DC2DDF3DBA1A}" sibTransId="{74AA46E4-CB9E-4D03-BD89-2F3FDEF87696}"/>
    <dgm:cxn modelId="{8F96110F-90B9-4E06-874B-93852CD5F7EF}" type="presOf" srcId="{ABE494C3-439E-44EA-93ED-5A4C0A216CAC}" destId="{73FE2DBA-F667-4311-BD17-C56382727A04}" srcOrd="0" destOrd="0" presId="urn:microsoft.com/office/officeart/2024/3/layout/BulletTimelineDefaultVariant"/>
    <dgm:cxn modelId="{32E57C15-5A35-4CD8-AC6E-FB891E981296}" srcId="{E897C1C9-D6A0-46DD-A6BE-9956DAADA51B}" destId="{010D51A4-0483-45EC-B249-2E504A0954BE}" srcOrd="0" destOrd="0" parTransId="{9138FD1A-E2AB-4141-B93B-0EE08E4B9C67}" sibTransId="{99456231-B9D5-4EE8-A009-0ED05443A037}"/>
    <dgm:cxn modelId="{10C34627-79B3-4E13-9FA1-6436D2BEC811}" type="presOf" srcId="{055F8350-8E42-48AF-AB85-9FD0048721B8}" destId="{D5D40B45-A81D-46DD-AC16-94F637D3534E}" srcOrd="0" destOrd="0" presId="urn:microsoft.com/office/officeart/2024/3/layout/BulletTimelineDefaultVariant"/>
    <dgm:cxn modelId="{9652C72F-FCF7-4F89-99B9-9FCA7DFEE90D}" type="presOf" srcId="{459B5BA8-F7F0-4B74-AA3A-30C9E45ED4B9}" destId="{4521B632-E417-4595-9C59-A08AD954F5B3}" srcOrd="0" destOrd="0" presId="urn:microsoft.com/office/officeart/2024/3/layout/BulletTimelineDefaultVariant"/>
    <dgm:cxn modelId="{B255B142-59B0-4A67-8320-7680AE54EA4E}" srcId="{055F8350-8E42-48AF-AB85-9FD0048721B8}" destId="{459B5BA8-F7F0-4B74-AA3A-30C9E45ED4B9}" srcOrd="3" destOrd="0" parTransId="{60444A4C-D829-45B4-8704-0544798B1A89}" sibTransId="{9A0937B8-C79C-496C-9A2F-E77043611ABB}"/>
    <dgm:cxn modelId="{2B70F767-5E5B-4DFB-9AC4-FFEDC393F7F7}" type="presOf" srcId="{E897C1C9-D6A0-46DD-A6BE-9956DAADA51B}" destId="{E94CF573-D862-458C-AFC7-E31D08E3D414}" srcOrd="0" destOrd="0" presId="urn:microsoft.com/office/officeart/2024/3/layout/BulletTimelineDefaultVariant"/>
    <dgm:cxn modelId="{37FB2E49-3739-451A-9572-37EA4C8D7357}" srcId="{055F8350-8E42-48AF-AB85-9FD0048721B8}" destId="{1A711175-D78C-49DC-B880-E5580DC15607}" srcOrd="5" destOrd="0" parTransId="{6E74006B-8A98-4F60-B8AC-2E1D2E283A83}" sibTransId="{86F71437-9813-4C8F-9F31-4B8CF0CCF6C0}"/>
    <dgm:cxn modelId="{9DCC1C4C-EE4B-4872-944F-3B80FF799064}" type="presOf" srcId="{C1962AC7-E5C5-400F-8A84-56260BB2C87D}" destId="{CA74AD95-7484-452C-9906-CA67AAAD9FC3}" srcOrd="0" destOrd="0" presId="urn:microsoft.com/office/officeart/2024/3/layout/BulletTimelineDefaultVariant"/>
    <dgm:cxn modelId="{DBCC506E-84BB-42F3-8918-CD02767BE184}" srcId="{055F8350-8E42-48AF-AB85-9FD0048721B8}" destId="{959DB116-9DBD-485C-960F-FEF11892AF4A}" srcOrd="1" destOrd="0" parTransId="{BDFA3762-E528-4BAD-93FF-53BF7781DC10}" sibTransId="{C80ADBD8-4CB5-4C02-B80C-D2E3CAB87787}"/>
    <dgm:cxn modelId="{7AC6AE50-FC3D-40A3-A915-E31599A5B182}" type="presOf" srcId="{3BCA002B-8D55-4444-B666-97F21DDFEF65}" destId="{5D302F42-DED6-4EC5-8BC5-E7E5ECD4C199}" srcOrd="0" destOrd="0" presId="urn:microsoft.com/office/officeart/2024/3/layout/BulletTimelineDefaultVariant"/>
    <dgm:cxn modelId="{A4A3F059-82DE-4D02-886E-B7433EDCF5B1}" type="presOf" srcId="{353D1E6B-5965-49DF-877D-0F4D1A11D2A8}" destId="{EA4D1342-FF45-4268-8D47-69E6E45D24BC}" srcOrd="0" destOrd="0" presId="urn:microsoft.com/office/officeart/2024/3/layout/BulletTimelineDefaultVariant"/>
    <dgm:cxn modelId="{B438FE88-EB7F-455A-80EA-63E72ABDF95D}" srcId="{459B5BA8-F7F0-4B74-AA3A-30C9E45ED4B9}" destId="{C1962AC7-E5C5-400F-8A84-56260BB2C87D}" srcOrd="0" destOrd="0" parTransId="{BF565DE8-EFD5-4934-ACBF-3082C0F2DA4B}" sibTransId="{6D803673-BBDF-409D-8FF8-D268C8F8EBEF}"/>
    <dgm:cxn modelId="{1E1836B7-CCC3-4863-95BF-D57B5AE1A1C8}" type="presOf" srcId="{010D51A4-0483-45EC-B249-2E504A0954BE}" destId="{A3E20ECB-49AA-4168-BAAF-EE1271F43017}" srcOrd="0" destOrd="0" presId="urn:microsoft.com/office/officeart/2024/3/layout/BulletTimelineDefaultVariant"/>
    <dgm:cxn modelId="{AEEB74BF-ADCE-4593-BC73-50EB212486EB}" type="presOf" srcId="{1A711175-D78C-49DC-B880-E5580DC15607}" destId="{5B73D48E-6BBE-4E16-BF92-D5B47541FBA8}" srcOrd="0" destOrd="0" presId="urn:microsoft.com/office/officeart/2024/3/layout/BulletTimelineDefaultVariant"/>
    <dgm:cxn modelId="{42C460C7-3D28-4002-9354-25D21FF29B85}" srcId="{959DB116-9DBD-485C-960F-FEF11892AF4A}" destId="{353D1E6B-5965-49DF-877D-0F4D1A11D2A8}" srcOrd="0" destOrd="0" parTransId="{6FCD79BF-DFC1-49D6-9BEA-60320E63E6FB}" sibTransId="{7D709F1F-2F51-4E4D-B473-FE5DD81E03AA}"/>
    <dgm:cxn modelId="{30E969CE-D87C-41F1-AA76-C7E82DF7A4FA}" type="presOf" srcId="{959DB116-9DBD-485C-960F-FEF11892AF4A}" destId="{2E310180-7ABC-46F2-8AF0-B1568D9B0BE1}" srcOrd="0" destOrd="0" presId="urn:microsoft.com/office/officeart/2024/3/layout/BulletTimelineDefaultVariant"/>
    <dgm:cxn modelId="{EAA5DDD1-75D4-4440-B94D-21322F3149F1}" type="presOf" srcId="{29748A68-64BA-4FEC-93EF-35607F6D2BFB}" destId="{9AD0A28B-579A-4A54-B7ED-D1AD23E49387}" srcOrd="0" destOrd="0" presId="urn:microsoft.com/office/officeart/2024/3/layout/BulletTimelineDefaultVariant"/>
    <dgm:cxn modelId="{1F2998D3-85C8-4976-B11E-0F321151BF8F}" srcId="{055F8350-8E42-48AF-AB85-9FD0048721B8}" destId="{E897C1C9-D6A0-46DD-A6BE-9956DAADA51B}" srcOrd="0" destOrd="0" parTransId="{31961608-5F68-44DA-9861-53BBEF59F8C5}" sibTransId="{AFB40ADB-8469-4219-BB8F-B89B66E202F2}"/>
    <dgm:cxn modelId="{49AAFFDF-3044-458F-A26A-EB0779844348}" srcId="{055F8350-8E42-48AF-AB85-9FD0048721B8}" destId="{ABE494C3-439E-44EA-93ED-5A4C0A216CAC}" srcOrd="4" destOrd="0" parTransId="{99D0BAB5-8B46-4179-A6A8-99772409959F}" sibTransId="{55485FF0-0313-4038-A8DA-2B37D347243E}"/>
    <dgm:cxn modelId="{EA2680E2-3CA0-4C0C-926D-7A5B5E8B71CD}" type="presOf" srcId="{27CC79EA-B151-482C-9A41-2CE192E82DAB}" destId="{CA74AD95-7484-452C-9906-CA67AAAD9FC3}" srcOrd="0" destOrd="1" presId="urn:microsoft.com/office/officeart/2024/3/layout/BulletTimelineDefaultVariant"/>
    <dgm:cxn modelId="{77F887F1-3952-41FB-BE81-95E08635402A}" srcId="{055F8350-8E42-48AF-AB85-9FD0048721B8}" destId="{3BCA002B-8D55-4444-B666-97F21DDFEF65}" srcOrd="2" destOrd="0" parTransId="{7F878535-E8A9-4B63-87B8-9DE15DBC38C9}" sibTransId="{4349969E-691C-45A8-BD3E-7719E12D2EA3}"/>
    <dgm:cxn modelId="{E66BAB2A-1FE1-4014-ACB7-6E72340E6341}" type="presParOf" srcId="{D5D40B45-A81D-46DD-AC16-94F637D3534E}" destId="{3DBA261E-D5A5-42E7-9894-C1592AE59C08}" srcOrd="0" destOrd="0" presId="urn:microsoft.com/office/officeart/2024/3/layout/BulletTimelineDefaultVariant"/>
    <dgm:cxn modelId="{30A30D41-5CCF-45A6-B09F-A9AC42225F5F}" type="presParOf" srcId="{D5D40B45-A81D-46DD-AC16-94F637D3534E}" destId="{D36A71B2-F714-4073-9CE5-1295912C3EC8}" srcOrd="1" destOrd="0" presId="urn:microsoft.com/office/officeart/2024/3/layout/BulletTimelineDefaultVariant"/>
    <dgm:cxn modelId="{A9F56F2F-0E52-469B-8E7E-D06334E08855}" type="presParOf" srcId="{D36A71B2-F714-4073-9CE5-1295912C3EC8}" destId="{1B8396F6-E08C-4BAD-A8ED-48406C7B9525}" srcOrd="0" destOrd="0" presId="urn:microsoft.com/office/officeart/2024/3/layout/BulletTimelineDefaultVariant"/>
    <dgm:cxn modelId="{FFE03C42-955A-4D85-BCFE-587263789D34}" type="presParOf" srcId="{1B8396F6-E08C-4BAD-A8ED-48406C7B9525}" destId="{A8091B49-09A1-42C4-A77E-7F440F4B0E71}" srcOrd="0" destOrd="0" presId="urn:microsoft.com/office/officeart/2024/3/layout/BulletTimelineDefaultVariant"/>
    <dgm:cxn modelId="{733C069A-BDE5-4122-8121-F094B9146177}" type="presParOf" srcId="{1B8396F6-E08C-4BAD-A8ED-48406C7B9525}" destId="{C8C12976-4300-46DA-AC24-889FE7B35A72}" srcOrd="1" destOrd="0" presId="urn:microsoft.com/office/officeart/2024/3/layout/BulletTimelineDefaultVariant"/>
    <dgm:cxn modelId="{86740D30-AFBB-4A53-8C1E-0D000DACCC3C}" type="presParOf" srcId="{C8C12976-4300-46DA-AC24-889FE7B35A72}" destId="{71FF5AF7-0889-4400-B5F3-1FC1003BD166}" srcOrd="0" destOrd="0" presId="urn:microsoft.com/office/officeart/2024/3/layout/BulletTimelineDefaultVariant"/>
    <dgm:cxn modelId="{7C82EDF5-5E25-4087-9731-389B6A2DCBAF}" type="presParOf" srcId="{C8C12976-4300-46DA-AC24-889FE7B35A72}" destId="{E63C3A6E-0DB9-4B04-ABE3-15CD6C19F732}" srcOrd="1" destOrd="0" presId="urn:microsoft.com/office/officeart/2024/3/layout/BulletTimelineDefaultVariant"/>
    <dgm:cxn modelId="{AF932B49-4646-48CC-9493-9C5F01E54768}" type="presParOf" srcId="{1B8396F6-E08C-4BAD-A8ED-48406C7B9525}" destId="{A3E20ECB-49AA-4168-BAAF-EE1271F43017}" srcOrd="2" destOrd="0" presId="urn:microsoft.com/office/officeart/2024/3/layout/BulletTimelineDefaultVariant"/>
    <dgm:cxn modelId="{074549E7-DE5E-4235-BF58-806EA1F0471A}" type="presParOf" srcId="{1B8396F6-E08C-4BAD-A8ED-48406C7B9525}" destId="{E94CF573-D862-458C-AFC7-E31D08E3D414}" srcOrd="3" destOrd="0" presId="urn:microsoft.com/office/officeart/2024/3/layout/BulletTimelineDefaultVariant"/>
    <dgm:cxn modelId="{C5032C6F-2097-4544-A708-25F0CF99FCFB}" type="presParOf" srcId="{1B8396F6-E08C-4BAD-A8ED-48406C7B9525}" destId="{910036F9-D19A-4670-8057-45E586D71153}" srcOrd="4" destOrd="0" presId="urn:microsoft.com/office/officeart/2024/3/layout/BulletTimelineDefaultVariant"/>
    <dgm:cxn modelId="{AF13D9C5-33A0-40D0-A7E8-34FA8337C8FD}" type="presParOf" srcId="{1B8396F6-E08C-4BAD-A8ED-48406C7B9525}" destId="{55F8E3C8-FE09-43D5-92A1-DC5A9CC50E95}" srcOrd="5" destOrd="0" presId="urn:microsoft.com/office/officeart/2024/3/layout/BulletTimelineDefaultVariant"/>
    <dgm:cxn modelId="{6FBAD119-49C4-48F0-8EC8-EBE0E492FFB5}" type="presParOf" srcId="{D36A71B2-F714-4073-9CE5-1295912C3EC8}" destId="{33516546-B5C9-46C1-96F3-85D4CF3B2640}" srcOrd="1" destOrd="0" presId="urn:microsoft.com/office/officeart/2024/3/layout/BulletTimelineDefaultVariant"/>
    <dgm:cxn modelId="{1515F528-FE42-47F4-A58F-57F152CDC6C4}" type="presParOf" srcId="{D36A71B2-F714-4073-9CE5-1295912C3EC8}" destId="{9CD47C64-B0E8-465F-B3BD-65FA38FCB323}" srcOrd="2" destOrd="0" presId="urn:microsoft.com/office/officeart/2024/3/layout/BulletTimelineDefaultVariant"/>
    <dgm:cxn modelId="{B695A174-8337-462F-9716-3C4F56F45F3E}" type="presParOf" srcId="{9CD47C64-B0E8-465F-B3BD-65FA38FCB323}" destId="{7F8D543F-C4C0-4B0F-A416-D2AF65572D76}" srcOrd="0" destOrd="0" presId="urn:microsoft.com/office/officeart/2024/3/layout/BulletTimelineDefaultVariant"/>
    <dgm:cxn modelId="{E8DC2A37-61D9-43A0-A9DC-396A07325596}" type="presParOf" srcId="{9CD47C64-B0E8-465F-B3BD-65FA38FCB323}" destId="{07E365D3-F331-49A5-9D95-1D4359345437}" srcOrd="1" destOrd="0" presId="urn:microsoft.com/office/officeart/2024/3/layout/BulletTimelineDefaultVariant"/>
    <dgm:cxn modelId="{C8260218-A2FA-40F3-9FC2-763A6F63205D}" type="presParOf" srcId="{07E365D3-F331-49A5-9D95-1D4359345437}" destId="{AA398FDE-AC49-4D99-933A-E7CB44B9C818}" srcOrd="0" destOrd="0" presId="urn:microsoft.com/office/officeart/2024/3/layout/BulletTimelineDefaultVariant"/>
    <dgm:cxn modelId="{F1780C3F-BE5A-4CF5-861A-DDE6D6434D09}" type="presParOf" srcId="{07E365D3-F331-49A5-9D95-1D4359345437}" destId="{E7521292-C957-4EBB-AC38-AD81128AC70C}" srcOrd="1" destOrd="0" presId="urn:microsoft.com/office/officeart/2024/3/layout/BulletTimelineDefaultVariant"/>
    <dgm:cxn modelId="{90D38877-FD49-4182-B862-72FC12CC9A5F}" type="presParOf" srcId="{9CD47C64-B0E8-465F-B3BD-65FA38FCB323}" destId="{EA4D1342-FF45-4268-8D47-69E6E45D24BC}" srcOrd="2" destOrd="0" presId="urn:microsoft.com/office/officeart/2024/3/layout/BulletTimelineDefaultVariant"/>
    <dgm:cxn modelId="{8527DCD9-AC47-4DE1-B9A6-5585058695BD}" type="presParOf" srcId="{9CD47C64-B0E8-465F-B3BD-65FA38FCB323}" destId="{2E310180-7ABC-46F2-8AF0-B1568D9B0BE1}" srcOrd="3" destOrd="0" presId="urn:microsoft.com/office/officeart/2024/3/layout/BulletTimelineDefaultVariant"/>
    <dgm:cxn modelId="{5E4A4758-721C-4EDB-B809-7C12ECDE800A}" type="presParOf" srcId="{9CD47C64-B0E8-465F-B3BD-65FA38FCB323}" destId="{5A3A89C6-3C74-47B4-8343-02A791DC112A}" srcOrd="4" destOrd="0" presId="urn:microsoft.com/office/officeart/2024/3/layout/BulletTimelineDefaultVariant"/>
    <dgm:cxn modelId="{D7FA10E7-2888-4316-B6DF-960CEC2E6AC6}" type="presParOf" srcId="{9CD47C64-B0E8-465F-B3BD-65FA38FCB323}" destId="{A82BC11A-0DDB-40FF-B852-B3056E649C7A}" srcOrd="5" destOrd="0" presId="urn:microsoft.com/office/officeart/2024/3/layout/BulletTimelineDefaultVariant"/>
    <dgm:cxn modelId="{57F561ED-D8D7-4FA8-B5D7-47834DE308FC}" type="presParOf" srcId="{D36A71B2-F714-4073-9CE5-1295912C3EC8}" destId="{DB05EAEF-0050-4D02-8427-3DBDADB180FE}" srcOrd="3" destOrd="0" presId="urn:microsoft.com/office/officeart/2024/3/layout/BulletTimelineDefaultVariant"/>
    <dgm:cxn modelId="{4AA5872B-FA73-4771-A44F-BAF1BB6F8C48}" type="presParOf" srcId="{D36A71B2-F714-4073-9CE5-1295912C3EC8}" destId="{F2C9F48B-D7C4-4EDE-9154-0F5D86156F59}" srcOrd="4" destOrd="0" presId="urn:microsoft.com/office/officeart/2024/3/layout/BulletTimelineDefaultVariant"/>
    <dgm:cxn modelId="{EDED4825-E22A-4C22-98B3-E7511956AF4D}" type="presParOf" srcId="{F2C9F48B-D7C4-4EDE-9154-0F5D86156F59}" destId="{8216B73E-8737-4AAA-A09B-6BFCE4E4FBB3}" srcOrd="0" destOrd="0" presId="urn:microsoft.com/office/officeart/2024/3/layout/BulletTimelineDefaultVariant"/>
    <dgm:cxn modelId="{F53FBDB1-CA02-421B-B42B-D29E3C578207}" type="presParOf" srcId="{F2C9F48B-D7C4-4EDE-9154-0F5D86156F59}" destId="{0E0D7C54-3AF0-42FB-BA47-2AD21076C84C}" srcOrd="1" destOrd="0" presId="urn:microsoft.com/office/officeart/2024/3/layout/BulletTimelineDefaultVariant"/>
    <dgm:cxn modelId="{D99C8E21-1845-416F-AD33-98A549FCB8E0}" type="presParOf" srcId="{0E0D7C54-3AF0-42FB-BA47-2AD21076C84C}" destId="{F1A5375F-5971-48AC-B159-EABA768E7A45}" srcOrd="0" destOrd="0" presId="urn:microsoft.com/office/officeart/2024/3/layout/BulletTimelineDefaultVariant"/>
    <dgm:cxn modelId="{6F5D3CF5-9751-4E50-A1D2-E183F2064A3B}" type="presParOf" srcId="{0E0D7C54-3AF0-42FB-BA47-2AD21076C84C}" destId="{122363B9-29C1-4E4B-A710-4F9D3D85714C}" srcOrd="1" destOrd="0" presId="urn:microsoft.com/office/officeart/2024/3/layout/BulletTimelineDefaultVariant"/>
    <dgm:cxn modelId="{E5F59A6E-7081-4D2B-B718-A3B6AE2FF28B}" type="presParOf" srcId="{F2C9F48B-D7C4-4EDE-9154-0F5D86156F59}" destId="{9AD0A28B-579A-4A54-B7ED-D1AD23E49387}" srcOrd="2" destOrd="0" presId="urn:microsoft.com/office/officeart/2024/3/layout/BulletTimelineDefaultVariant"/>
    <dgm:cxn modelId="{468B4D81-6EE6-460E-BABA-E14C9D0FECE9}" type="presParOf" srcId="{F2C9F48B-D7C4-4EDE-9154-0F5D86156F59}" destId="{5D302F42-DED6-4EC5-8BC5-E7E5ECD4C199}" srcOrd="3" destOrd="0" presId="urn:microsoft.com/office/officeart/2024/3/layout/BulletTimelineDefaultVariant"/>
    <dgm:cxn modelId="{9D54DEEA-DDDC-4B7A-8A89-07869344FA4F}" type="presParOf" srcId="{F2C9F48B-D7C4-4EDE-9154-0F5D86156F59}" destId="{BD209E86-2761-4A84-8686-9F37E54F7754}" srcOrd="4" destOrd="0" presId="urn:microsoft.com/office/officeart/2024/3/layout/BulletTimelineDefaultVariant"/>
    <dgm:cxn modelId="{459F5755-32A5-499C-B110-51E1E71BC650}" type="presParOf" srcId="{F2C9F48B-D7C4-4EDE-9154-0F5D86156F59}" destId="{A864534A-4BBD-4B62-A175-3771BF963BE2}" srcOrd="5" destOrd="0" presId="urn:microsoft.com/office/officeart/2024/3/layout/BulletTimelineDefaultVariant"/>
    <dgm:cxn modelId="{A9F0E466-DF25-4A12-9087-DB7D4A03407D}" type="presParOf" srcId="{D36A71B2-F714-4073-9CE5-1295912C3EC8}" destId="{109519EB-09EA-4E66-9C1B-C97B5824B4AF}" srcOrd="5" destOrd="0" presId="urn:microsoft.com/office/officeart/2024/3/layout/BulletTimelineDefaultVariant"/>
    <dgm:cxn modelId="{312BB813-F195-436F-97DF-D8ECE73D16DD}" type="presParOf" srcId="{D36A71B2-F714-4073-9CE5-1295912C3EC8}" destId="{57FC1882-2D95-4E2A-BD5D-E5F01DE36F02}" srcOrd="6" destOrd="0" presId="urn:microsoft.com/office/officeart/2024/3/layout/BulletTimelineDefaultVariant"/>
    <dgm:cxn modelId="{F8AFF293-B842-4565-B9D3-ECBFC3FC3790}" type="presParOf" srcId="{57FC1882-2D95-4E2A-BD5D-E5F01DE36F02}" destId="{E2E9F9AC-53D9-4A54-BF17-5F9E38FF1F81}" srcOrd="0" destOrd="0" presId="urn:microsoft.com/office/officeart/2024/3/layout/BulletTimelineDefaultVariant"/>
    <dgm:cxn modelId="{5281C69C-C76F-41C6-9D7E-75BE813EA18E}" type="presParOf" srcId="{57FC1882-2D95-4E2A-BD5D-E5F01DE36F02}" destId="{0708D094-8682-4D63-80E4-DB93CB5D2AFF}" srcOrd="1" destOrd="0" presId="urn:microsoft.com/office/officeart/2024/3/layout/BulletTimelineDefaultVariant"/>
    <dgm:cxn modelId="{AC4CDBEA-3144-4C13-9DFA-F956BE7347F4}" type="presParOf" srcId="{0708D094-8682-4D63-80E4-DB93CB5D2AFF}" destId="{6D941D0C-797E-4CD2-B937-C94D3FA3961B}" srcOrd="0" destOrd="0" presId="urn:microsoft.com/office/officeart/2024/3/layout/BulletTimelineDefaultVariant"/>
    <dgm:cxn modelId="{ABD18FDB-2FF5-4DBB-AC34-E341B8181A92}" type="presParOf" srcId="{0708D094-8682-4D63-80E4-DB93CB5D2AFF}" destId="{FCA795DB-9EE2-43A9-AD03-9828773EC0F8}" srcOrd="1" destOrd="0" presId="urn:microsoft.com/office/officeart/2024/3/layout/BulletTimelineDefaultVariant"/>
    <dgm:cxn modelId="{DF849823-563A-4AA8-A63C-00D75BAB1453}" type="presParOf" srcId="{57FC1882-2D95-4E2A-BD5D-E5F01DE36F02}" destId="{CA74AD95-7484-452C-9906-CA67AAAD9FC3}" srcOrd="2" destOrd="0" presId="urn:microsoft.com/office/officeart/2024/3/layout/BulletTimelineDefaultVariant"/>
    <dgm:cxn modelId="{F5DAFE67-9641-429C-ABA6-76CDADDA9DC9}" type="presParOf" srcId="{57FC1882-2D95-4E2A-BD5D-E5F01DE36F02}" destId="{4521B632-E417-4595-9C59-A08AD954F5B3}" srcOrd="3" destOrd="0" presId="urn:microsoft.com/office/officeart/2024/3/layout/BulletTimelineDefaultVariant"/>
    <dgm:cxn modelId="{5FCC37FB-9F3F-4DB4-B105-8370C2EE6EED}" type="presParOf" srcId="{57FC1882-2D95-4E2A-BD5D-E5F01DE36F02}" destId="{AE7EF070-3CF1-4683-A28C-A3B98C38D7F0}" srcOrd="4" destOrd="0" presId="urn:microsoft.com/office/officeart/2024/3/layout/BulletTimelineDefaultVariant"/>
    <dgm:cxn modelId="{C0EFCC7D-026B-4C9A-93EE-DE7B94E0C68E}" type="presParOf" srcId="{57FC1882-2D95-4E2A-BD5D-E5F01DE36F02}" destId="{29B44BD0-2B6F-4E91-9DFD-D0F3D19173BA}" srcOrd="5" destOrd="0" presId="urn:microsoft.com/office/officeart/2024/3/layout/BulletTimelineDefaultVariant"/>
    <dgm:cxn modelId="{AB6EF3F7-CD21-416E-B4E3-1519A6EAE7C6}" type="presParOf" srcId="{D36A71B2-F714-4073-9CE5-1295912C3EC8}" destId="{F8F5DCD3-2D56-4C1C-AF7B-46A482170BCB}" srcOrd="7" destOrd="0" presId="urn:microsoft.com/office/officeart/2024/3/layout/BulletTimelineDefaultVariant"/>
    <dgm:cxn modelId="{2C52AEC2-D6C7-4871-BF72-0FB91FE20EF9}" type="presParOf" srcId="{D36A71B2-F714-4073-9CE5-1295912C3EC8}" destId="{6D02DF82-7205-4A93-9089-F526B3AB6175}" srcOrd="8" destOrd="0" presId="urn:microsoft.com/office/officeart/2024/3/layout/BulletTimelineDefaultVariant"/>
    <dgm:cxn modelId="{39DCB9E5-3911-4A62-BAF9-1194A7C46715}" type="presParOf" srcId="{6D02DF82-7205-4A93-9089-F526B3AB6175}" destId="{2E262B88-DA5A-47D8-8730-3DAF978A2755}" srcOrd="0" destOrd="0" presId="urn:microsoft.com/office/officeart/2024/3/layout/BulletTimelineDefaultVariant"/>
    <dgm:cxn modelId="{6FD8BDA2-F582-4B01-B476-EE2E97B6851E}" type="presParOf" srcId="{6D02DF82-7205-4A93-9089-F526B3AB6175}" destId="{91090033-3506-4F3F-B0D7-DD46DEF149BE}" srcOrd="1" destOrd="0" presId="urn:microsoft.com/office/officeart/2024/3/layout/BulletTimelineDefaultVariant"/>
    <dgm:cxn modelId="{FEBBFDC4-5C92-48B7-93F1-E9F459A0D557}" type="presParOf" srcId="{91090033-3506-4F3F-B0D7-DD46DEF149BE}" destId="{7242D2FF-7E53-4AD1-BC43-18AA38DFD7EF}" srcOrd="0" destOrd="0" presId="urn:microsoft.com/office/officeart/2024/3/layout/BulletTimelineDefaultVariant"/>
    <dgm:cxn modelId="{86A92509-371D-4048-A399-5F4A411AFB0A}" type="presParOf" srcId="{91090033-3506-4F3F-B0D7-DD46DEF149BE}" destId="{63D5FC2B-F2C6-44E3-BFD2-712F914BA884}" srcOrd="1" destOrd="0" presId="urn:microsoft.com/office/officeart/2024/3/layout/BulletTimelineDefaultVariant"/>
    <dgm:cxn modelId="{060940AA-11DD-4A51-9CEA-74F19ECBF5D5}" type="presParOf" srcId="{6D02DF82-7205-4A93-9089-F526B3AB6175}" destId="{227AD002-DC10-4A0C-9F16-7160296FB7EB}" srcOrd="2" destOrd="0" presId="urn:microsoft.com/office/officeart/2024/3/layout/BulletTimelineDefaultVariant"/>
    <dgm:cxn modelId="{CED8F64B-5C10-4CB1-90DC-08249BBFC7B4}" type="presParOf" srcId="{6D02DF82-7205-4A93-9089-F526B3AB6175}" destId="{73FE2DBA-F667-4311-BD17-C56382727A04}" srcOrd="3" destOrd="0" presId="urn:microsoft.com/office/officeart/2024/3/layout/BulletTimelineDefaultVariant"/>
    <dgm:cxn modelId="{D9F8C688-9A20-4630-94F4-8FBDE3B18C9B}" type="presParOf" srcId="{6D02DF82-7205-4A93-9089-F526B3AB6175}" destId="{46A93C1C-5C7A-433A-B6BA-E4CEB007FBCA}" srcOrd="4" destOrd="0" presId="urn:microsoft.com/office/officeart/2024/3/layout/BulletTimelineDefaultVariant"/>
    <dgm:cxn modelId="{EC04104A-2E16-4F29-9622-661827D19047}" type="presParOf" srcId="{6D02DF82-7205-4A93-9089-F526B3AB6175}" destId="{18763A6A-74C3-40A5-96B3-FB11F5707013}" srcOrd="5" destOrd="0" presId="urn:microsoft.com/office/officeart/2024/3/layout/BulletTimelineDefaultVariant"/>
    <dgm:cxn modelId="{FB9DB45D-E5A3-4A78-A6F9-2DD6983765A0}" type="presParOf" srcId="{D36A71B2-F714-4073-9CE5-1295912C3EC8}" destId="{E8956BF3-1C5D-404C-9E88-8D50CD9E1CD1}" srcOrd="9" destOrd="0" presId="urn:microsoft.com/office/officeart/2024/3/layout/BulletTimelineDefaultVariant"/>
    <dgm:cxn modelId="{C99D4FB7-CD3B-437D-BE98-DBDFEBAC52AE}" type="presParOf" srcId="{D36A71B2-F714-4073-9CE5-1295912C3EC8}" destId="{7B9127E9-C61F-4B86-8F8B-B28F5E29C293}" srcOrd="10" destOrd="0" presId="urn:microsoft.com/office/officeart/2024/3/layout/BulletTimelineDefaultVariant"/>
    <dgm:cxn modelId="{8B5A207B-9861-4C56-97DA-20C522F2EE28}" type="presParOf" srcId="{7B9127E9-C61F-4B86-8F8B-B28F5E29C293}" destId="{A0ABE8D0-99E2-41BF-B3B6-6AAB2B46EFA3}" srcOrd="0" destOrd="0" presId="urn:microsoft.com/office/officeart/2024/3/layout/BulletTimelineDefaultVariant"/>
    <dgm:cxn modelId="{FD3C627E-6BA5-4CF4-85C5-CEBD6D58BD85}" type="presParOf" srcId="{7B9127E9-C61F-4B86-8F8B-B28F5E29C293}" destId="{52079003-E418-498C-A410-0706CADD094B}" srcOrd="1" destOrd="0" presId="urn:microsoft.com/office/officeart/2024/3/layout/BulletTimelineDefaultVariant"/>
    <dgm:cxn modelId="{25249478-88EA-4E46-8E27-8008B040642C}" type="presParOf" srcId="{52079003-E418-498C-A410-0706CADD094B}" destId="{2E5C45F1-57D9-492B-89E7-9159E1624DA1}" srcOrd="0" destOrd="0" presId="urn:microsoft.com/office/officeart/2024/3/layout/BulletTimelineDefaultVariant"/>
    <dgm:cxn modelId="{F2480118-8A8D-46C3-AB68-3D63ABBC5497}" type="presParOf" srcId="{52079003-E418-498C-A410-0706CADD094B}" destId="{0726608C-AF9C-411C-8A3E-F28FC0FEB02A}" srcOrd="1" destOrd="0" presId="urn:microsoft.com/office/officeart/2024/3/layout/BulletTimelineDefaultVariant"/>
    <dgm:cxn modelId="{C397E17E-C655-4758-B35C-7F3AE1CABCE0}" type="presParOf" srcId="{7B9127E9-C61F-4B86-8F8B-B28F5E29C293}" destId="{6B7F1C18-520C-4CD6-BE05-3DD0F9E10F12}" srcOrd="2" destOrd="0" presId="urn:microsoft.com/office/officeart/2024/3/layout/BulletTimelineDefaultVariant"/>
    <dgm:cxn modelId="{3D664450-2CF5-4DBA-AD97-77AD0F2E0306}" type="presParOf" srcId="{7B9127E9-C61F-4B86-8F8B-B28F5E29C293}" destId="{5B73D48E-6BBE-4E16-BF92-D5B47541FBA8}" srcOrd="3" destOrd="0" presId="urn:microsoft.com/office/officeart/2024/3/layout/BulletTimelineDefaultVariant"/>
    <dgm:cxn modelId="{E8AAAEC8-3A96-432A-9557-19311BF1B274}" type="presParOf" srcId="{7B9127E9-C61F-4B86-8F8B-B28F5E29C293}" destId="{B21B1E80-97B7-458B-BFC7-620CCDC0D89D}" srcOrd="4" destOrd="0" presId="urn:microsoft.com/office/officeart/2024/3/layout/BulletTimelineDefaultVariant"/>
    <dgm:cxn modelId="{AEE7290E-AE22-466A-A916-3EC58BC42819}" type="presParOf" srcId="{7B9127E9-C61F-4B86-8F8B-B28F5E29C293}" destId="{144FED30-62D1-482A-95C7-A7222431197C}" srcOrd="5" destOrd="0" presId="urn:microsoft.com/office/officeart/2024/3/layout/BulletTimelineDefaultVarian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55F8350-8E42-48AF-AB85-9FD0048721B8}" type="doc">
      <dgm:prSet loTypeId="urn:microsoft.com/office/officeart/2024/3/layout/BulletTimelineDefaultVariant" loCatId="Timeline" qsTypeId="urn:microsoft.com/office/officeart/2005/8/quickstyle/simple1" qsCatId="simple" csTypeId="urn:microsoft.com/office/officeart/2005/8/colors/BulletTimelineDefaultColorVariant" csCatId="other" phldr="1"/>
      <dgm:spPr/>
      <dgm:t>
        <a:bodyPr/>
        <a:lstStyle/>
        <a:p>
          <a:endParaRPr lang="en-GB"/>
        </a:p>
      </dgm:t>
    </dgm:pt>
    <dgm:pt modelId="{E897C1C9-D6A0-46DD-A6BE-9956DAADA51B}">
      <dgm:prSet/>
      <dgm:spPr/>
      <dgm:t>
        <a:bodyPr/>
        <a:lstStyle/>
        <a:p>
          <a:pPr>
            <a:defRPr b="1"/>
          </a:pPr>
          <a:r>
            <a:rPr lang="en-GB" dirty="0"/>
            <a:t>Aviate</a:t>
          </a:r>
        </a:p>
      </dgm:t>
    </dgm:pt>
    <dgm:pt modelId="{31961608-5F68-44DA-9861-53BBEF59F8C5}" type="parTrans" cxnId="{1F2998D3-85C8-4976-B11E-0F321151BF8F}">
      <dgm:prSet/>
      <dgm:spPr/>
      <dgm:t>
        <a:bodyPr/>
        <a:lstStyle/>
        <a:p>
          <a:endParaRPr lang="en-GB"/>
        </a:p>
      </dgm:t>
    </dgm:pt>
    <dgm:pt modelId="{AFB40ADB-8469-4219-BB8F-B89B66E202F2}" type="sibTrans" cxnId="{1F2998D3-85C8-4976-B11E-0F321151BF8F}">
      <dgm:prSet/>
      <dgm:spPr/>
      <dgm:t>
        <a:bodyPr/>
        <a:lstStyle/>
        <a:p>
          <a:endParaRPr lang="en-GB"/>
        </a:p>
      </dgm:t>
    </dgm:pt>
    <dgm:pt modelId="{010D51A4-0483-45EC-B249-2E504A0954BE}">
      <dgm:prSet/>
      <dgm:spPr/>
      <dgm:t>
        <a:bodyPr/>
        <a:lstStyle/>
        <a:p>
          <a:r>
            <a:rPr lang="en-GB" dirty="0"/>
            <a:t>Control the aircraft</a:t>
          </a:r>
        </a:p>
      </dgm:t>
    </dgm:pt>
    <dgm:pt modelId="{9138FD1A-E2AB-4141-B93B-0EE08E4B9C67}" type="parTrans" cxnId="{32E57C15-5A35-4CD8-AC6E-FB891E981296}">
      <dgm:prSet/>
      <dgm:spPr/>
      <dgm:t>
        <a:bodyPr/>
        <a:lstStyle/>
        <a:p>
          <a:endParaRPr lang="en-GB"/>
        </a:p>
      </dgm:t>
    </dgm:pt>
    <dgm:pt modelId="{99456231-B9D5-4EE8-A009-0ED05443A037}" type="sibTrans" cxnId="{32E57C15-5A35-4CD8-AC6E-FB891E981296}">
      <dgm:prSet/>
      <dgm:spPr/>
      <dgm:t>
        <a:bodyPr/>
        <a:lstStyle/>
        <a:p>
          <a:endParaRPr lang="en-GB"/>
        </a:p>
      </dgm:t>
    </dgm:pt>
    <dgm:pt modelId="{959DB116-9DBD-485C-960F-FEF11892AF4A}">
      <dgm:prSet/>
      <dgm:spPr/>
      <dgm:t>
        <a:bodyPr/>
        <a:lstStyle/>
        <a:p>
          <a:pPr>
            <a:defRPr b="1"/>
          </a:pPr>
          <a:r>
            <a:rPr lang="en-GB" dirty="0"/>
            <a:t>Close throttle</a:t>
          </a:r>
        </a:p>
      </dgm:t>
    </dgm:pt>
    <dgm:pt modelId="{BDFA3762-E528-4BAD-93FF-53BF7781DC10}" type="parTrans" cxnId="{DBCC506E-84BB-42F3-8918-CD02767BE184}">
      <dgm:prSet/>
      <dgm:spPr/>
      <dgm:t>
        <a:bodyPr/>
        <a:lstStyle/>
        <a:p>
          <a:endParaRPr lang="en-GB"/>
        </a:p>
      </dgm:t>
    </dgm:pt>
    <dgm:pt modelId="{C80ADBD8-4CB5-4C02-B80C-D2E3CAB87787}" type="sibTrans" cxnId="{DBCC506E-84BB-42F3-8918-CD02767BE184}">
      <dgm:prSet/>
      <dgm:spPr/>
      <dgm:t>
        <a:bodyPr/>
        <a:lstStyle/>
        <a:p>
          <a:endParaRPr lang="en-GB"/>
        </a:p>
      </dgm:t>
    </dgm:pt>
    <dgm:pt modelId="{353D1E6B-5965-49DF-877D-0F4D1A11D2A8}">
      <dgm:prSet/>
      <dgm:spPr/>
      <dgm:t>
        <a:bodyPr/>
        <a:lstStyle/>
        <a:p>
          <a:r>
            <a:rPr lang="en-GB" dirty="0"/>
            <a:t>Establish</a:t>
          </a:r>
          <a:r>
            <a:rPr lang="en-GB" baseline="0" dirty="0"/>
            <a:t> glide</a:t>
          </a:r>
          <a:endParaRPr lang="en-GB" dirty="0"/>
        </a:p>
      </dgm:t>
    </dgm:pt>
    <dgm:pt modelId="{6FCD79BF-DFC1-49D6-9BEA-60320E63E6FB}" type="parTrans" cxnId="{42C460C7-3D28-4002-9354-25D21FF29B85}">
      <dgm:prSet/>
      <dgm:spPr/>
      <dgm:t>
        <a:bodyPr/>
        <a:lstStyle/>
        <a:p>
          <a:endParaRPr lang="en-GB"/>
        </a:p>
      </dgm:t>
    </dgm:pt>
    <dgm:pt modelId="{7D709F1F-2F51-4E4D-B473-FE5DD81E03AA}" type="sibTrans" cxnId="{42C460C7-3D28-4002-9354-25D21FF29B85}">
      <dgm:prSet/>
      <dgm:spPr/>
      <dgm:t>
        <a:bodyPr/>
        <a:lstStyle/>
        <a:p>
          <a:endParaRPr lang="en-GB"/>
        </a:p>
      </dgm:t>
    </dgm:pt>
    <dgm:pt modelId="{459B5BA8-F7F0-4B74-AA3A-30C9E45ED4B9}">
      <dgm:prSet/>
      <dgm:spPr/>
      <dgm:t>
        <a:bodyPr/>
        <a:lstStyle/>
        <a:p>
          <a:pPr>
            <a:defRPr b="1"/>
          </a:pPr>
          <a:r>
            <a:rPr lang="en-GB" dirty="0"/>
            <a:t>Communicate</a:t>
          </a:r>
        </a:p>
      </dgm:t>
    </dgm:pt>
    <dgm:pt modelId="{60444A4C-D829-45B4-8704-0544798B1A89}" type="parTrans" cxnId="{B255B142-59B0-4A67-8320-7680AE54EA4E}">
      <dgm:prSet/>
      <dgm:spPr/>
      <dgm:t>
        <a:bodyPr/>
        <a:lstStyle/>
        <a:p>
          <a:endParaRPr lang="en-GB"/>
        </a:p>
      </dgm:t>
    </dgm:pt>
    <dgm:pt modelId="{9A0937B8-C79C-496C-9A2F-E77043611ABB}" type="sibTrans" cxnId="{B255B142-59B0-4A67-8320-7680AE54EA4E}">
      <dgm:prSet/>
      <dgm:spPr/>
      <dgm:t>
        <a:bodyPr/>
        <a:lstStyle/>
        <a:p>
          <a:endParaRPr lang="en-GB"/>
        </a:p>
      </dgm:t>
    </dgm:pt>
    <dgm:pt modelId="{C1962AC7-E5C5-400F-8A84-56260BB2C87D}">
      <dgm:prSet/>
      <dgm:spPr/>
      <dgm:t>
        <a:bodyPr/>
        <a:lstStyle/>
        <a:p>
          <a:r>
            <a:rPr lang="en-GB" dirty="0"/>
            <a:t>Mayday call</a:t>
          </a:r>
        </a:p>
      </dgm:t>
    </dgm:pt>
    <dgm:pt modelId="{BF565DE8-EFD5-4934-ACBF-3082C0F2DA4B}" type="parTrans" cxnId="{B438FE88-EB7F-455A-80EA-63E72ABDF95D}">
      <dgm:prSet/>
      <dgm:spPr/>
      <dgm:t>
        <a:bodyPr/>
        <a:lstStyle/>
        <a:p>
          <a:endParaRPr lang="en-GB"/>
        </a:p>
      </dgm:t>
    </dgm:pt>
    <dgm:pt modelId="{6D803673-BBDF-409D-8FF8-D268C8F8EBEF}" type="sibTrans" cxnId="{B438FE88-EB7F-455A-80EA-63E72ABDF95D}">
      <dgm:prSet/>
      <dgm:spPr/>
      <dgm:t>
        <a:bodyPr/>
        <a:lstStyle/>
        <a:p>
          <a:endParaRPr lang="en-GB"/>
        </a:p>
      </dgm:t>
    </dgm:pt>
    <dgm:pt modelId="{27CC79EA-B151-482C-9A41-2CE192E82DAB}">
      <dgm:prSet/>
      <dgm:spPr/>
      <dgm:t>
        <a:bodyPr/>
        <a:lstStyle/>
        <a:p>
          <a:r>
            <a:rPr lang="en-GB" dirty="0"/>
            <a:t>Brief passengers</a:t>
          </a:r>
        </a:p>
      </dgm:t>
    </dgm:pt>
    <dgm:pt modelId="{C223EC80-43FC-43C2-81B4-DC2DDF3DBA1A}" type="parTrans" cxnId="{5EDEB506-765E-4C82-AAA8-3757AC3BF6C8}">
      <dgm:prSet/>
      <dgm:spPr/>
      <dgm:t>
        <a:bodyPr/>
        <a:lstStyle/>
        <a:p>
          <a:endParaRPr lang="en-GB"/>
        </a:p>
      </dgm:t>
    </dgm:pt>
    <dgm:pt modelId="{74AA46E4-CB9E-4D03-BD89-2F3FDEF87696}" type="sibTrans" cxnId="{5EDEB506-765E-4C82-AAA8-3757AC3BF6C8}">
      <dgm:prSet/>
      <dgm:spPr/>
      <dgm:t>
        <a:bodyPr/>
        <a:lstStyle/>
        <a:p>
          <a:endParaRPr lang="en-GB"/>
        </a:p>
      </dgm:t>
    </dgm:pt>
    <dgm:pt modelId="{E7A1DDAA-AE87-450C-9BDD-989C19D07B3E}">
      <dgm:prSet/>
      <dgm:spPr/>
      <dgm:t>
        <a:bodyPr/>
        <a:lstStyle/>
        <a:p>
          <a:pPr>
            <a:defRPr b="1"/>
          </a:pPr>
          <a:r>
            <a:rPr lang="en-GB" dirty="0"/>
            <a:t>Treat as immediate engine failure</a:t>
          </a:r>
        </a:p>
      </dgm:t>
    </dgm:pt>
    <dgm:pt modelId="{8B126342-7CE2-4058-8EDA-6DC221E79166}" type="parTrans" cxnId="{CAF2D9F2-52B5-47BB-970D-D4CA64FE4669}">
      <dgm:prSet/>
      <dgm:spPr/>
      <dgm:t>
        <a:bodyPr/>
        <a:lstStyle/>
        <a:p>
          <a:endParaRPr lang="en-GB"/>
        </a:p>
      </dgm:t>
    </dgm:pt>
    <dgm:pt modelId="{95909067-1FDB-4802-A5D4-A141B0A41D99}" type="sibTrans" cxnId="{CAF2D9F2-52B5-47BB-970D-D4CA64FE4669}">
      <dgm:prSet/>
      <dgm:spPr/>
      <dgm:t>
        <a:bodyPr/>
        <a:lstStyle/>
        <a:p>
          <a:endParaRPr lang="en-GB"/>
        </a:p>
      </dgm:t>
    </dgm:pt>
    <dgm:pt modelId="{E452D9E3-2782-4397-9C3B-5E0022FB5DB7}">
      <dgm:prSet/>
      <dgm:spPr/>
      <dgm:t>
        <a:bodyPr/>
        <a:lstStyle/>
        <a:p>
          <a:pPr>
            <a:defRPr b="1"/>
          </a:pPr>
          <a:r>
            <a:rPr lang="en-GB" dirty="0"/>
            <a:t>Land in best available area</a:t>
          </a:r>
        </a:p>
      </dgm:t>
    </dgm:pt>
    <dgm:pt modelId="{15C888C5-C5D2-478B-A0F1-013DC9125EF3}" type="parTrans" cxnId="{48711C14-C6C6-4A42-B9D1-D80323F34852}">
      <dgm:prSet/>
      <dgm:spPr/>
      <dgm:t>
        <a:bodyPr/>
        <a:lstStyle/>
        <a:p>
          <a:endParaRPr lang="en-GB"/>
        </a:p>
      </dgm:t>
    </dgm:pt>
    <dgm:pt modelId="{F50ABC6E-0A67-43FE-9E1D-56400414F7F2}" type="sibTrans" cxnId="{48711C14-C6C6-4A42-B9D1-D80323F34852}">
      <dgm:prSet/>
      <dgm:spPr/>
      <dgm:t>
        <a:bodyPr/>
        <a:lstStyle/>
        <a:p>
          <a:endParaRPr lang="en-GB"/>
        </a:p>
      </dgm:t>
    </dgm:pt>
    <dgm:pt modelId="{6C003E1F-5D17-4F2C-8D28-5381EC9F9CF3}">
      <dgm:prSet/>
      <dgm:spPr/>
      <dgm:t>
        <a:bodyPr/>
        <a:lstStyle/>
        <a:p>
          <a:endParaRPr lang="en-GB" dirty="0"/>
        </a:p>
      </dgm:t>
    </dgm:pt>
    <dgm:pt modelId="{F4612C57-3237-4597-92F9-F03F1D0579FA}" type="parTrans" cxnId="{C3F6E5A1-DF54-4317-95C9-9614C99C55F8}">
      <dgm:prSet/>
      <dgm:spPr/>
      <dgm:t>
        <a:bodyPr/>
        <a:lstStyle/>
        <a:p>
          <a:endParaRPr lang="en-GB"/>
        </a:p>
      </dgm:t>
    </dgm:pt>
    <dgm:pt modelId="{3DB2C571-2FC3-40ED-A217-391808816996}" type="sibTrans" cxnId="{C3F6E5A1-DF54-4317-95C9-9614C99C55F8}">
      <dgm:prSet/>
      <dgm:spPr/>
      <dgm:t>
        <a:bodyPr/>
        <a:lstStyle/>
        <a:p>
          <a:endParaRPr lang="en-GB"/>
        </a:p>
      </dgm:t>
    </dgm:pt>
    <dgm:pt modelId="{D5D40B45-A81D-46DD-AC16-94F637D3534E}" type="pres">
      <dgm:prSet presAssocID="{055F8350-8E42-48AF-AB85-9FD0048721B8}" presName="root" presStyleCnt="0">
        <dgm:presLayoutVars>
          <dgm:chMax/>
          <dgm:chPref/>
          <dgm:animLvl val="lvl"/>
        </dgm:presLayoutVars>
      </dgm:prSet>
      <dgm:spPr/>
    </dgm:pt>
    <dgm:pt modelId="{3DBA261E-D5A5-42E7-9894-C1592AE59C08}" type="pres">
      <dgm:prSet presAssocID="{055F8350-8E42-48AF-AB85-9FD0048721B8}" presName="divider" presStyleLbl="fgAcc1" presStyleIdx="0" presStyleCnt="1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D36A71B2-F714-4073-9CE5-1295912C3EC8}" type="pres">
      <dgm:prSet presAssocID="{055F8350-8E42-48AF-AB85-9FD0048721B8}" presName="nodes" presStyleCnt="0">
        <dgm:presLayoutVars>
          <dgm:chMax/>
          <dgm:chPref/>
          <dgm:animLvl val="lvl"/>
        </dgm:presLayoutVars>
      </dgm:prSet>
      <dgm:spPr/>
    </dgm:pt>
    <dgm:pt modelId="{1B8396F6-E08C-4BAD-A8ED-48406C7B9525}" type="pres">
      <dgm:prSet presAssocID="{E897C1C9-D6A0-46DD-A6BE-9956DAADA51B}" presName="composite" presStyleCnt="0"/>
      <dgm:spPr/>
    </dgm:pt>
    <dgm:pt modelId="{A8091B49-09A1-42C4-A77E-7F440F4B0E71}" type="pres">
      <dgm:prSet presAssocID="{E897C1C9-D6A0-46DD-A6BE-9956DAADA51B}" presName="ConnectorPoint" presStyleLbl="lnNode1" presStyleIdx="0" presStyleCnt="5"/>
      <dgm:spPr>
        <a:solidFill>
          <a:schemeClr val="dk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C8C12976-4300-46DA-AC24-889FE7B35A72}" type="pres">
      <dgm:prSet presAssocID="{E897C1C9-D6A0-46DD-A6BE-9956DAADA51B}" presName="DropPinPlaceHolder" presStyleCnt="0"/>
      <dgm:spPr/>
    </dgm:pt>
    <dgm:pt modelId="{71FF5AF7-0889-4400-B5F3-1FC1003BD166}" type="pres">
      <dgm:prSet presAssocID="{E897C1C9-D6A0-46DD-A6BE-9956DAADA51B}" presName="DropPin" presStyleLbl="revTx" presStyleIdx="0" presStyleCnt="15"/>
      <dgm:spPr/>
    </dgm:pt>
    <dgm:pt modelId="{E63C3A6E-0DB9-4B04-ABE3-15CD6C19F732}" type="pres">
      <dgm:prSet presAssocID="{E897C1C9-D6A0-46DD-A6BE-9956DAADA51B}" presName="Ellipse" presStyleLbl="node2" presStyleIdx="0" presStyleCnt="5"/>
      <dgm:spPr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A3E20ECB-49AA-4168-BAAF-EE1271F43017}" type="pres">
      <dgm:prSet presAssocID="{E897C1C9-D6A0-46DD-A6BE-9956DAADA51B}" presName="L2TextContainer" presStyleLbl="revTx" presStyleIdx="1" presStyleCnt="15">
        <dgm:presLayoutVars>
          <dgm:bulletEnabled val="1"/>
        </dgm:presLayoutVars>
      </dgm:prSet>
      <dgm:spPr/>
    </dgm:pt>
    <dgm:pt modelId="{E94CF573-D862-458C-AFC7-E31D08E3D414}" type="pres">
      <dgm:prSet presAssocID="{E897C1C9-D6A0-46DD-A6BE-9956DAADA51B}" presName="L1TextContainer" presStyleLbl="revTx" presStyleIdx="2" presStyleCnt="15">
        <dgm:presLayoutVars>
          <dgm:chMax val="1"/>
          <dgm:chPref val="1"/>
          <dgm:bulletEnabled val="1"/>
        </dgm:presLayoutVars>
      </dgm:prSet>
      <dgm:spPr/>
    </dgm:pt>
    <dgm:pt modelId="{910036F9-D19A-4670-8057-45E586D71153}" type="pres">
      <dgm:prSet presAssocID="{E897C1C9-D6A0-46DD-A6BE-9956DAADA51B}" presName="ConnectLine" presStyleLbl="sibTrans1D1" presStyleIdx="0" presStyleCnt="5"/>
      <dgm:spPr/>
    </dgm:pt>
    <dgm:pt modelId="{55F8E3C8-FE09-43D5-92A1-DC5A9CC50E95}" type="pres">
      <dgm:prSet presAssocID="{E897C1C9-D6A0-46DD-A6BE-9956DAADA51B}" presName="EmptyPlaceHolder" presStyleCnt="0"/>
      <dgm:spPr/>
    </dgm:pt>
    <dgm:pt modelId="{33516546-B5C9-46C1-96F3-85D4CF3B2640}" type="pres">
      <dgm:prSet presAssocID="{AFB40ADB-8469-4219-BB8F-B89B66E202F2}" presName="spaceBetweenRectangles" presStyleCnt="0"/>
      <dgm:spPr/>
    </dgm:pt>
    <dgm:pt modelId="{8A3A2CBB-173F-4BB3-91B8-4F911E453A1D}" type="pres">
      <dgm:prSet presAssocID="{E7A1DDAA-AE87-450C-9BDD-989C19D07B3E}" presName="composite" presStyleCnt="0"/>
      <dgm:spPr/>
    </dgm:pt>
    <dgm:pt modelId="{22F178E0-07AB-440C-AC60-811DC7828C79}" type="pres">
      <dgm:prSet presAssocID="{E7A1DDAA-AE87-450C-9BDD-989C19D07B3E}" presName="ConnectorPoint" presStyleLbl="lnNode1" presStyleIdx="1" presStyleCnt="5"/>
      <dgm:spPr>
        <a:solidFill>
          <a:schemeClr val="dk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FADA6102-FCF4-4618-A490-EF746A3E73E2}" type="pres">
      <dgm:prSet presAssocID="{E7A1DDAA-AE87-450C-9BDD-989C19D07B3E}" presName="DropPinPlaceHolder" presStyleCnt="0"/>
      <dgm:spPr/>
    </dgm:pt>
    <dgm:pt modelId="{BD50D8FA-FA08-41D3-8AF1-488C0F81358E}" type="pres">
      <dgm:prSet presAssocID="{E7A1DDAA-AE87-450C-9BDD-989C19D07B3E}" presName="DropPin" presStyleLbl="revTx" presStyleIdx="3" presStyleCnt="15"/>
      <dgm:spPr/>
    </dgm:pt>
    <dgm:pt modelId="{92EC5F61-E37B-4095-B0C5-987809D182FB}" type="pres">
      <dgm:prSet presAssocID="{E7A1DDAA-AE87-450C-9BDD-989C19D07B3E}" presName="Ellipse" presStyleLbl="node2" presStyleIdx="1" presStyleCnt="5"/>
      <dgm:spPr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19E92F78-BB6A-422D-8D65-EDA0F8B68F2B}" type="pres">
      <dgm:prSet presAssocID="{E7A1DDAA-AE87-450C-9BDD-989C19D07B3E}" presName="L2TextContainer" presStyleLbl="revTx" presStyleIdx="4" presStyleCnt="15">
        <dgm:presLayoutVars>
          <dgm:bulletEnabled val="1"/>
        </dgm:presLayoutVars>
      </dgm:prSet>
      <dgm:spPr/>
    </dgm:pt>
    <dgm:pt modelId="{3F2C6586-DBD6-4079-BEBA-73F5992A66EB}" type="pres">
      <dgm:prSet presAssocID="{E7A1DDAA-AE87-450C-9BDD-989C19D07B3E}" presName="L1TextContainer" presStyleLbl="revTx" presStyleIdx="5" presStyleCnt="15">
        <dgm:presLayoutVars>
          <dgm:chMax val="1"/>
          <dgm:chPref val="1"/>
          <dgm:bulletEnabled val="1"/>
        </dgm:presLayoutVars>
      </dgm:prSet>
      <dgm:spPr/>
    </dgm:pt>
    <dgm:pt modelId="{D65DE506-9FC2-48E5-8698-9330F57659D9}" type="pres">
      <dgm:prSet presAssocID="{E7A1DDAA-AE87-450C-9BDD-989C19D07B3E}" presName="ConnectLine" presStyleLbl="sibTrans1D1" presStyleIdx="1" presStyleCnt="5"/>
      <dgm:spPr/>
    </dgm:pt>
    <dgm:pt modelId="{886FC208-7B10-4A48-AFCA-6A1AC89F316E}" type="pres">
      <dgm:prSet presAssocID="{E7A1DDAA-AE87-450C-9BDD-989C19D07B3E}" presName="EmptyPlaceHolder" presStyleCnt="0"/>
      <dgm:spPr/>
    </dgm:pt>
    <dgm:pt modelId="{1650E45A-FF2A-4352-958A-978FFBB41CEE}" type="pres">
      <dgm:prSet presAssocID="{95909067-1FDB-4802-A5D4-A141B0A41D99}" presName="spaceBetweenRectangles" presStyleCnt="0"/>
      <dgm:spPr/>
    </dgm:pt>
    <dgm:pt modelId="{9CD47C64-B0E8-465F-B3BD-65FA38FCB323}" type="pres">
      <dgm:prSet presAssocID="{959DB116-9DBD-485C-960F-FEF11892AF4A}" presName="composite" presStyleCnt="0"/>
      <dgm:spPr/>
    </dgm:pt>
    <dgm:pt modelId="{7F8D543F-C4C0-4B0F-A416-D2AF65572D76}" type="pres">
      <dgm:prSet presAssocID="{959DB116-9DBD-485C-960F-FEF11892AF4A}" presName="ConnectorPoint" presStyleLbl="lnNode1" presStyleIdx="2" presStyleCnt="5"/>
      <dgm:spPr>
        <a:solidFill>
          <a:schemeClr val="dk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07E365D3-F331-49A5-9D95-1D4359345437}" type="pres">
      <dgm:prSet presAssocID="{959DB116-9DBD-485C-960F-FEF11892AF4A}" presName="DropPinPlaceHolder" presStyleCnt="0"/>
      <dgm:spPr/>
    </dgm:pt>
    <dgm:pt modelId="{AA398FDE-AC49-4D99-933A-E7CB44B9C818}" type="pres">
      <dgm:prSet presAssocID="{959DB116-9DBD-485C-960F-FEF11892AF4A}" presName="DropPin" presStyleLbl="revTx" presStyleIdx="6" presStyleCnt="15"/>
      <dgm:spPr/>
    </dgm:pt>
    <dgm:pt modelId="{E7521292-C957-4EBB-AC38-AD81128AC70C}" type="pres">
      <dgm:prSet presAssocID="{959DB116-9DBD-485C-960F-FEF11892AF4A}" presName="Ellipse" presStyleLbl="node2" presStyleIdx="2" presStyleCnt="5"/>
      <dgm:spPr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EA4D1342-FF45-4268-8D47-69E6E45D24BC}" type="pres">
      <dgm:prSet presAssocID="{959DB116-9DBD-485C-960F-FEF11892AF4A}" presName="L2TextContainer" presStyleLbl="revTx" presStyleIdx="7" presStyleCnt="15">
        <dgm:presLayoutVars>
          <dgm:bulletEnabled val="1"/>
        </dgm:presLayoutVars>
      </dgm:prSet>
      <dgm:spPr/>
    </dgm:pt>
    <dgm:pt modelId="{2E310180-7ABC-46F2-8AF0-B1568D9B0BE1}" type="pres">
      <dgm:prSet presAssocID="{959DB116-9DBD-485C-960F-FEF11892AF4A}" presName="L1TextContainer" presStyleLbl="revTx" presStyleIdx="8" presStyleCnt="15">
        <dgm:presLayoutVars>
          <dgm:chMax val="1"/>
          <dgm:chPref val="1"/>
          <dgm:bulletEnabled val="1"/>
        </dgm:presLayoutVars>
      </dgm:prSet>
      <dgm:spPr/>
    </dgm:pt>
    <dgm:pt modelId="{5A3A89C6-3C74-47B4-8343-02A791DC112A}" type="pres">
      <dgm:prSet presAssocID="{959DB116-9DBD-485C-960F-FEF11892AF4A}" presName="ConnectLine" presStyleLbl="sibTrans1D1" presStyleIdx="2" presStyleCnt="5"/>
      <dgm:spPr/>
    </dgm:pt>
    <dgm:pt modelId="{A82BC11A-0DDB-40FF-B852-B3056E649C7A}" type="pres">
      <dgm:prSet presAssocID="{959DB116-9DBD-485C-960F-FEF11892AF4A}" presName="EmptyPlaceHolder" presStyleCnt="0"/>
      <dgm:spPr/>
    </dgm:pt>
    <dgm:pt modelId="{DB05EAEF-0050-4D02-8427-3DBDADB180FE}" type="pres">
      <dgm:prSet presAssocID="{C80ADBD8-4CB5-4C02-B80C-D2E3CAB87787}" presName="spaceBetweenRectangles" presStyleCnt="0"/>
      <dgm:spPr/>
    </dgm:pt>
    <dgm:pt modelId="{57FC1882-2D95-4E2A-BD5D-E5F01DE36F02}" type="pres">
      <dgm:prSet presAssocID="{459B5BA8-F7F0-4B74-AA3A-30C9E45ED4B9}" presName="composite" presStyleCnt="0"/>
      <dgm:spPr/>
    </dgm:pt>
    <dgm:pt modelId="{E2E9F9AC-53D9-4A54-BF17-5F9E38FF1F81}" type="pres">
      <dgm:prSet presAssocID="{459B5BA8-F7F0-4B74-AA3A-30C9E45ED4B9}" presName="ConnectorPoint" presStyleLbl="lnNode1" presStyleIdx="3" presStyleCnt="5"/>
      <dgm:spPr>
        <a:solidFill>
          <a:schemeClr val="dk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0708D094-8682-4D63-80E4-DB93CB5D2AFF}" type="pres">
      <dgm:prSet presAssocID="{459B5BA8-F7F0-4B74-AA3A-30C9E45ED4B9}" presName="DropPinPlaceHolder" presStyleCnt="0"/>
      <dgm:spPr/>
    </dgm:pt>
    <dgm:pt modelId="{6D941D0C-797E-4CD2-B937-C94D3FA3961B}" type="pres">
      <dgm:prSet presAssocID="{459B5BA8-F7F0-4B74-AA3A-30C9E45ED4B9}" presName="DropPin" presStyleLbl="revTx" presStyleIdx="9" presStyleCnt="15"/>
      <dgm:spPr/>
    </dgm:pt>
    <dgm:pt modelId="{FCA795DB-9EE2-43A9-AD03-9828773EC0F8}" type="pres">
      <dgm:prSet presAssocID="{459B5BA8-F7F0-4B74-AA3A-30C9E45ED4B9}" presName="Ellipse" presStyleLbl="node2" presStyleIdx="3" presStyleCnt="5"/>
      <dgm:spPr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CA74AD95-7484-452C-9906-CA67AAAD9FC3}" type="pres">
      <dgm:prSet presAssocID="{459B5BA8-F7F0-4B74-AA3A-30C9E45ED4B9}" presName="L2TextContainer" presStyleLbl="revTx" presStyleIdx="10" presStyleCnt="15">
        <dgm:presLayoutVars>
          <dgm:bulletEnabled val="1"/>
        </dgm:presLayoutVars>
      </dgm:prSet>
      <dgm:spPr/>
    </dgm:pt>
    <dgm:pt modelId="{4521B632-E417-4595-9C59-A08AD954F5B3}" type="pres">
      <dgm:prSet presAssocID="{459B5BA8-F7F0-4B74-AA3A-30C9E45ED4B9}" presName="L1TextContainer" presStyleLbl="revTx" presStyleIdx="11" presStyleCnt="15">
        <dgm:presLayoutVars>
          <dgm:chMax val="1"/>
          <dgm:chPref val="1"/>
          <dgm:bulletEnabled val="1"/>
        </dgm:presLayoutVars>
      </dgm:prSet>
      <dgm:spPr/>
    </dgm:pt>
    <dgm:pt modelId="{AE7EF070-3CF1-4683-A28C-A3B98C38D7F0}" type="pres">
      <dgm:prSet presAssocID="{459B5BA8-F7F0-4B74-AA3A-30C9E45ED4B9}" presName="ConnectLine" presStyleLbl="sibTrans1D1" presStyleIdx="3" presStyleCnt="5"/>
      <dgm:spPr/>
    </dgm:pt>
    <dgm:pt modelId="{29B44BD0-2B6F-4E91-9DFD-D0F3D19173BA}" type="pres">
      <dgm:prSet presAssocID="{459B5BA8-F7F0-4B74-AA3A-30C9E45ED4B9}" presName="EmptyPlaceHolder" presStyleCnt="0"/>
      <dgm:spPr/>
    </dgm:pt>
    <dgm:pt modelId="{F8F5DCD3-2D56-4C1C-AF7B-46A482170BCB}" type="pres">
      <dgm:prSet presAssocID="{9A0937B8-C79C-496C-9A2F-E77043611ABB}" presName="spaceBetweenRectangles" presStyleCnt="0"/>
      <dgm:spPr/>
    </dgm:pt>
    <dgm:pt modelId="{551217ED-ECF3-43EF-AACF-0B2BC77F296E}" type="pres">
      <dgm:prSet presAssocID="{E452D9E3-2782-4397-9C3B-5E0022FB5DB7}" presName="composite" presStyleCnt="0"/>
      <dgm:spPr/>
    </dgm:pt>
    <dgm:pt modelId="{E107FDB0-6208-4306-90BB-955096606C40}" type="pres">
      <dgm:prSet presAssocID="{E452D9E3-2782-4397-9C3B-5E0022FB5DB7}" presName="ConnectorPoint" presStyleLbl="lnNode1" presStyleIdx="4" presStyleCnt="5"/>
      <dgm:spPr>
        <a:solidFill>
          <a:schemeClr val="dk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DFFEB39B-675E-4DF9-8259-5DBAFB1C98C3}" type="pres">
      <dgm:prSet presAssocID="{E452D9E3-2782-4397-9C3B-5E0022FB5DB7}" presName="DropPinPlaceHolder" presStyleCnt="0"/>
      <dgm:spPr/>
    </dgm:pt>
    <dgm:pt modelId="{0549F0CB-8370-4EA5-B236-A12BCD1C02AF}" type="pres">
      <dgm:prSet presAssocID="{E452D9E3-2782-4397-9C3B-5E0022FB5DB7}" presName="DropPin" presStyleLbl="revTx" presStyleIdx="12" presStyleCnt="15"/>
      <dgm:spPr/>
    </dgm:pt>
    <dgm:pt modelId="{117F7614-ABE9-4B72-AE7C-DEA2536D9F44}" type="pres">
      <dgm:prSet presAssocID="{E452D9E3-2782-4397-9C3B-5E0022FB5DB7}" presName="Ellipse" presStyleLbl="node2" presStyleIdx="4" presStyleCnt="5"/>
      <dgm:spPr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1604D3E0-938F-4D5A-9B60-5148CB4EB44F}" type="pres">
      <dgm:prSet presAssocID="{E452D9E3-2782-4397-9C3B-5E0022FB5DB7}" presName="L2TextContainer" presStyleLbl="revTx" presStyleIdx="13" presStyleCnt="15">
        <dgm:presLayoutVars>
          <dgm:bulletEnabled val="1"/>
        </dgm:presLayoutVars>
      </dgm:prSet>
      <dgm:spPr/>
    </dgm:pt>
    <dgm:pt modelId="{A6072973-966D-4FDC-9BC8-8C916278B2B7}" type="pres">
      <dgm:prSet presAssocID="{E452D9E3-2782-4397-9C3B-5E0022FB5DB7}" presName="L1TextContainer" presStyleLbl="revTx" presStyleIdx="14" presStyleCnt="15" custScaleY="50403">
        <dgm:presLayoutVars>
          <dgm:chMax val="1"/>
          <dgm:chPref val="1"/>
          <dgm:bulletEnabled val="1"/>
        </dgm:presLayoutVars>
      </dgm:prSet>
      <dgm:spPr/>
    </dgm:pt>
    <dgm:pt modelId="{68BBA90B-BE4F-4CAF-AE4E-9131F729A2B5}" type="pres">
      <dgm:prSet presAssocID="{E452D9E3-2782-4397-9C3B-5E0022FB5DB7}" presName="ConnectLine" presStyleLbl="sibTrans1D1" presStyleIdx="4" presStyleCnt="5"/>
      <dgm:spPr/>
    </dgm:pt>
    <dgm:pt modelId="{09F688D2-6058-4F1F-9BB1-DA33F1016338}" type="pres">
      <dgm:prSet presAssocID="{E452D9E3-2782-4397-9C3B-5E0022FB5DB7}" presName="EmptyPlaceHolder" presStyleCnt="0"/>
      <dgm:spPr/>
    </dgm:pt>
  </dgm:ptLst>
  <dgm:cxnLst>
    <dgm:cxn modelId="{5EDEB506-765E-4C82-AAA8-3757AC3BF6C8}" srcId="{459B5BA8-F7F0-4B74-AA3A-30C9E45ED4B9}" destId="{27CC79EA-B151-482C-9A41-2CE192E82DAB}" srcOrd="1" destOrd="0" parTransId="{C223EC80-43FC-43C2-81B4-DC2DDF3DBA1A}" sibTransId="{74AA46E4-CB9E-4D03-BD89-2F3FDEF87696}"/>
    <dgm:cxn modelId="{48711C14-C6C6-4A42-B9D1-D80323F34852}" srcId="{055F8350-8E42-48AF-AB85-9FD0048721B8}" destId="{E452D9E3-2782-4397-9C3B-5E0022FB5DB7}" srcOrd="4" destOrd="0" parTransId="{15C888C5-C5D2-478B-A0F1-013DC9125EF3}" sibTransId="{F50ABC6E-0A67-43FE-9E1D-56400414F7F2}"/>
    <dgm:cxn modelId="{72ACB114-C2AF-4E45-91DC-D7A8D4031A61}" type="presOf" srcId="{E452D9E3-2782-4397-9C3B-5E0022FB5DB7}" destId="{A6072973-966D-4FDC-9BC8-8C916278B2B7}" srcOrd="0" destOrd="0" presId="urn:microsoft.com/office/officeart/2024/3/layout/BulletTimelineDefaultVariant"/>
    <dgm:cxn modelId="{32E57C15-5A35-4CD8-AC6E-FB891E981296}" srcId="{E897C1C9-D6A0-46DD-A6BE-9956DAADA51B}" destId="{010D51A4-0483-45EC-B249-2E504A0954BE}" srcOrd="0" destOrd="0" parTransId="{9138FD1A-E2AB-4141-B93B-0EE08E4B9C67}" sibTransId="{99456231-B9D5-4EE8-A009-0ED05443A037}"/>
    <dgm:cxn modelId="{87B50F1B-E48B-4D4F-99A8-A8872FE152AC}" type="presOf" srcId="{6C003E1F-5D17-4F2C-8D28-5381EC9F9CF3}" destId="{1604D3E0-938F-4D5A-9B60-5148CB4EB44F}" srcOrd="0" destOrd="0" presId="urn:microsoft.com/office/officeart/2024/3/layout/BulletTimelineDefaultVariant"/>
    <dgm:cxn modelId="{10C34627-79B3-4E13-9FA1-6436D2BEC811}" type="presOf" srcId="{055F8350-8E42-48AF-AB85-9FD0048721B8}" destId="{D5D40B45-A81D-46DD-AC16-94F637D3534E}" srcOrd="0" destOrd="0" presId="urn:microsoft.com/office/officeart/2024/3/layout/BulletTimelineDefaultVariant"/>
    <dgm:cxn modelId="{9652C72F-FCF7-4F89-99B9-9FCA7DFEE90D}" type="presOf" srcId="{459B5BA8-F7F0-4B74-AA3A-30C9E45ED4B9}" destId="{4521B632-E417-4595-9C59-A08AD954F5B3}" srcOrd="0" destOrd="0" presId="urn:microsoft.com/office/officeart/2024/3/layout/BulletTimelineDefaultVariant"/>
    <dgm:cxn modelId="{B255B142-59B0-4A67-8320-7680AE54EA4E}" srcId="{055F8350-8E42-48AF-AB85-9FD0048721B8}" destId="{459B5BA8-F7F0-4B74-AA3A-30C9E45ED4B9}" srcOrd="3" destOrd="0" parTransId="{60444A4C-D829-45B4-8704-0544798B1A89}" sibTransId="{9A0937B8-C79C-496C-9A2F-E77043611ABB}"/>
    <dgm:cxn modelId="{2B70F767-5E5B-4DFB-9AC4-FFEDC393F7F7}" type="presOf" srcId="{E897C1C9-D6A0-46DD-A6BE-9956DAADA51B}" destId="{E94CF573-D862-458C-AFC7-E31D08E3D414}" srcOrd="0" destOrd="0" presId="urn:microsoft.com/office/officeart/2024/3/layout/BulletTimelineDefaultVariant"/>
    <dgm:cxn modelId="{9DCC1C4C-EE4B-4872-944F-3B80FF799064}" type="presOf" srcId="{C1962AC7-E5C5-400F-8A84-56260BB2C87D}" destId="{CA74AD95-7484-452C-9906-CA67AAAD9FC3}" srcOrd="0" destOrd="0" presId="urn:microsoft.com/office/officeart/2024/3/layout/BulletTimelineDefaultVariant"/>
    <dgm:cxn modelId="{DBCC506E-84BB-42F3-8918-CD02767BE184}" srcId="{055F8350-8E42-48AF-AB85-9FD0048721B8}" destId="{959DB116-9DBD-485C-960F-FEF11892AF4A}" srcOrd="2" destOrd="0" parTransId="{BDFA3762-E528-4BAD-93FF-53BF7781DC10}" sibTransId="{C80ADBD8-4CB5-4C02-B80C-D2E3CAB87787}"/>
    <dgm:cxn modelId="{A4A3F059-82DE-4D02-886E-B7433EDCF5B1}" type="presOf" srcId="{353D1E6B-5965-49DF-877D-0F4D1A11D2A8}" destId="{EA4D1342-FF45-4268-8D47-69E6E45D24BC}" srcOrd="0" destOrd="0" presId="urn:microsoft.com/office/officeart/2024/3/layout/BulletTimelineDefaultVariant"/>
    <dgm:cxn modelId="{B438FE88-EB7F-455A-80EA-63E72ABDF95D}" srcId="{459B5BA8-F7F0-4B74-AA3A-30C9E45ED4B9}" destId="{C1962AC7-E5C5-400F-8A84-56260BB2C87D}" srcOrd="0" destOrd="0" parTransId="{BF565DE8-EFD5-4934-ACBF-3082C0F2DA4B}" sibTransId="{6D803673-BBDF-409D-8FF8-D268C8F8EBEF}"/>
    <dgm:cxn modelId="{4EA9E089-62FD-447D-A58E-A5B3338157D7}" type="presOf" srcId="{E7A1DDAA-AE87-450C-9BDD-989C19D07B3E}" destId="{3F2C6586-DBD6-4079-BEBA-73F5992A66EB}" srcOrd="0" destOrd="0" presId="urn:microsoft.com/office/officeart/2024/3/layout/BulletTimelineDefaultVariant"/>
    <dgm:cxn modelId="{C3F6E5A1-DF54-4317-95C9-9614C99C55F8}" srcId="{E452D9E3-2782-4397-9C3B-5E0022FB5DB7}" destId="{6C003E1F-5D17-4F2C-8D28-5381EC9F9CF3}" srcOrd="0" destOrd="0" parTransId="{F4612C57-3237-4597-92F9-F03F1D0579FA}" sibTransId="{3DB2C571-2FC3-40ED-A217-391808816996}"/>
    <dgm:cxn modelId="{1E1836B7-CCC3-4863-95BF-D57B5AE1A1C8}" type="presOf" srcId="{010D51A4-0483-45EC-B249-2E504A0954BE}" destId="{A3E20ECB-49AA-4168-BAAF-EE1271F43017}" srcOrd="0" destOrd="0" presId="urn:microsoft.com/office/officeart/2024/3/layout/BulletTimelineDefaultVariant"/>
    <dgm:cxn modelId="{42C460C7-3D28-4002-9354-25D21FF29B85}" srcId="{959DB116-9DBD-485C-960F-FEF11892AF4A}" destId="{353D1E6B-5965-49DF-877D-0F4D1A11D2A8}" srcOrd="0" destOrd="0" parTransId="{6FCD79BF-DFC1-49D6-9BEA-60320E63E6FB}" sibTransId="{7D709F1F-2F51-4E4D-B473-FE5DD81E03AA}"/>
    <dgm:cxn modelId="{30E969CE-D87C-41F1-AA76-C7E82DF7A4FA}" type="presOf" srcId="{959DB116-9DBD-485C-960F-FEF11892AF4A}" destId="{2E310180-7ABC-46F2-8AF0-B1568D9B0BE1}" srcOrd="0" destOrd="0" presId="urn:microsoft.com/office/officeart/2024/3/layout/BulletTimelineDefaultVariant"/>
    <dgm:cxn modelId="{1F2998D3-85C8-4976-B11E-0F321151BF8F}" srcId="{055F8350-8E42-48AF-AB85-9FD0048721B8}" destId="{E897C1C9-D6A0-46DD-A6BE-9956DAADA51B}" srcOrd="0" destOrd="0" parTransId="{31961608-5F68-44DA-9861-53BBEF59F8C5}" sibTransId="{AFB40ADB-8469-4219-BB8F-B89B66E202F2}"/>
    <dgm:cxn modelId="{EA2680E2-3CA0-4C0C-926D-7A5B5E8B71CD}" type="presOf" srcId="{27CC79EA-B151-482C-9A41-2CE192E82DAB}" destId="{CA74AD95-7484-452C-9906-CA67AAAD9FC3}" srcOrd="0" destOrd="1" presId="urn:microsoft.com/office/officeart/2024/3/layout/BulletTimelineDefaultVariant"/>
    <dgm:cxn modelId="{CAF2D9F2-52B5-47BB-970D-D4CA64FE4669}" srcId="{055F8350-8E42-48AF-AB85-9FD0048721B8}" destId="{E7A1DDAA-AE87-450C-9BDD-989C19D07B3E}" srcOrd="1" destOrd="0" parTransId="{8B126342-7CE2-4058-8EDA-6DC221E79166}" sibTransId="{95909067-1FDB-4802-A5D4-A141B0A41D99}"/>
    <dgm:cxn modelId="{E66BAB2A-1FE1-4014-ACB7-6E72340E6341}" type="presParOf" srcId="{D5D40B45-A81D-46DD-AC16-94F637D3534E}" destId="{3DBA261E-D5A5-42E7-9894-C1592AE59C08}" srcOrd="0" destOrd="0" presId="urn:microsoft.com/office/officeart/2024/3/layout/BulletTimelineDefaultVariant"/>
    <dgm:cxn modelId="{30A30D41-5CCF-45A6-B09F-A9AC42225F5F}" type="presParOf" srcId="{D5D40B45-A81D-46DD-AC16-94F637D3534E}" destId="{D36A71B2-F714-4073-9CE5-1295912C3EC8}" srcOrd="1" destOrd="0" presId="urn:microsoft.com/office/officeart/2024/3/layout/BulletTimelineDefaultVariant"/>
    <dgm:cxn modelId="{A9F56F2F-0E52-469B-8E7E-D06334E08855}" type="presParOf" srcId="{D36A71B2-F714-4073-9CE5-1295912C3EC8}" destId="{1B8396F6-E08C-4BAD-A8ED-48406C7B9525}" srcOrd="0" destOrd="0" presId="urn:microsoft.com/office/officeart/2024/3/layout/BulletTimelineDefaultVariant"/>
    <dgm:cxn modelId="{FFE03C42-955A-4D85-BCFE-587263789D34}" type="presParOf" srcId="{1B8396F6-E08C-4BAD-A8ED-48406C7B9525}" destId="{A8091B49-09A1-42C4-A77E-7F440F4B0E71}" srcOrd="0" destOrd="0" presId="urn:microsoft.com/office/officeart/2024/3/layout/BulletTimelineDefaultVariant"/>
    <dgm:cxn modelId="{733C069A-BDE5-4122-8121-F094B9146177}" type="presParOf" srcId="{1B8396F6-E08C-4BAD-A8ED-48406C7B9525}" destId="{C8C12976-4300-46DA-AC24-889FE7B35A72}" srcOrd="1" destOrd="0" presId="urn:microsoft.com/office/officeart/2024/3/layout/BulletTimelineDefaultVariant"/>
    <dgm:cxn modelId="{86740D30-AFBB-4A53-8C1E-0D000DACCC3C}" type="presParOf" srcId="{C8C12976-4300-46DA-AC24-889FE7B35A72}" destId="{71FF5AF7-0889-4400-B5F3-1FC1003BD166}" srcOrd="0" destOrd="0" presId="urn:microsoft.com/office/officeart/2024/3/layout/BulletTimelineDefaultVariant"/>
    <dgm:cxn modelId="{7C82EDF5-5E25-4087-9731-389B6A2DCBAF}" type="presParOf" srcId="{C8C12976-4300-46DA-AC24-889FE7B35A72}" destId="{E63C3A6E-0DB9-4B04-ABE3-15CD6C19F732}" srcOrd="1" destOrd="0" presId="urn:microsoft.com/office/officeart/2024/3/layout/BulletTimelineDefaultVariant"/>
    <dgm:cxn modelId="{AF932B49-4646-48CC-9493-9C5F01E54768}" type="presParOf" srcId="{1B8396F6-E08C-4BAD-A8ED-48406C7B9525}" destId="{A3E20ECB-49AA-4168-BAAF-EE1271F43017}" srcOrd="2" destOrd="0" presId="urn:microsoft.com/office/officeart/2024/3/layout/BulletTimelineDefaultVariant"/>
    <dgm:cxn modelId="{074549E7-DE5E-4235-BF58-806EA1F0471A}" type="presParOf" srcId="{1B8396F6-E08C-4BAD-A8ED-48406C7B9525}" destId="{E94CF573-D862-458C-AFC7-E31D08E3D414}" srcOrd="3" destOrd="0" presId="urn:microsoft.com/office/officeart/2024/3/layout/BulletTimelineDefaultVariant"/>
    <dgm:cxn modelId="{C5032C6F-2097-4544-A708-25F0CF99FCFB}" type="presParOf" srcId="{1B8396F6-E08C-4BAD-A8ED-48406C7B9525}" destId="{910036F9-D19A-4670-8057-45E586D71153}" srcOrd="4" destOrd="0" presId="urn:microsoft.com/office/officeart/2024/3/layout/BulletTimelineDefaultVariant"/>
    <dgm:cxn modelId="{AF13D9C5-33A0-40D0-A7E8-34FA8337C8FD}" type="presParOf" srcId="{1B8396F6-E08C-4BAD-A8ED-48406C7B9525}" destId="{55F8E3C8-FE09-43D5-92A1-DC5A9CC50E95}" srcOrd="5" destOrd="0" presId="urn:microsoft.com/office/officeart/2024/3/layout/BulletTimelineDefaultVariant"/>
    <dgm:cxn modelId="{6FBAD119-49C4-48F0-8EC8-EBE0E492FFB5}" type="presParOf" srcId="{D36A71B2-F714-4073-9CE5-1295912C3EC8}" destId="{33516546-B5C9-46C1-96F3-85D4CF3B2640}" srcOrd="1" destOrd="0" presId="urn:microsoft.com/office/officeart/2024/3/layout/BulletTimelineDefaultVariant"/>
    <dgm:cxn modelId="{C21D4F1D-664B-4C4D-9B36-890B82EEA771}" type="presParOf" srcId="{D36A71B2-F714-4073-9CE5-1295912C3EC8}" destId="{8A3A2CBB-173F-4BB3-91B8-4F911E453A1D}" srcOrd="2" destOrd="0" presId="urn:microsoft.com/office/officeart/2024/3/layout/BulletTimelineDefaultVariant"/>
    <dgm:cxn modelId="{001A7885-1620-443B-936E-0B1F38FA401D}" type="presParOf" srcId="{8A3A2CBB-173F-4BB3-91B8-4F911E453A1D}" destId="{22F178E0-07AB-440C-AC60-811DC7828C79}" srcOrd="0" destOrd="0" presId="urn:microsoft.com/office/officeart/2024/3/layout/BulletTimelineDefaultVariant"/>
    <dgm:cxn modelId="{AD4F8F38-331A-4F6C-8CA0-5215E576C9EA}" type="presParOf" srcId="{8A3A2CBB-173F-4BB3-91B8-4F911E453A1D}" destId="{FADA6102-FCF4-4618-A490-EF746A3E73E2}" srcOrd="1" destOrd="0" presId="urn:microsoft.com/office/officeart/2024/3/layout/BulletTimelineDefaultVariant"/>
    <dgm:cxn modelId="{F0E72D8B-7B45-4D80-879D-86CE46C9112F}" type="presParOf" srcId="{FADA6102-FCF4-4618-A490-EF746A3E73E2}" destId="{BD50D8FA-FA08-41D3-8AF1-488C0F81358E}" srcOrd="0" destOrd="0" presId="urn:microsoft.com/office/officeart/2024/3/layout/BulletTimelineDefaultVariant"/>
    <dgm:cxn modelId="{7011CAE1-0FC3-47AB-AFD9-31445B3DC4EC}" type="presParOf" srcId="{FADA6102-FCF4-4618-A490-EF746A3E73E2}" destId="{92EC5F61-E37B-4095-B0C5-987809D182FB}" srcOrd="1" destOrd="0" presId="urn:microsoft.com/office/officeart/2024/3/layout/BulletTimelineDefaultVariant"/>
    <dgm:cxn modelId="{D2C24397-B835-4F4B-9369-8BD9F8273899}" type="presParOf" srcId="{8A3A2CBB-173F-4BB3-91B8-4F911E453A1D}" destId="{19E92F78-BB6A-422D-8D65-EDA0F8B68F2B}" srcOrd="2" destOrd="0" presId="urn:microsoft.com/office/officeart/2024/3/layout/BulletTimelineDefaultVariant"/>
    <dgm:cxn modelId="{E893AA38-39F8-44DD-B9F9-55AC0D527E07}" type="presParOf" srcId="{8A3A2CBB-173F-4BB3-91B8-4F911E453A1D}" destId="{3F2C6586-DBD6-4079-BEBA-73F5992A66EB}" srcOrd="3" destOrd="0" presId="urn:microsoft.com/office/officeart/2024/3/layout/BulletTimelineDefaultVariant"/>
    <dgm:cxn modelId="{8785C2E2-3DEA-4936-B1BC-2324F2644110}" type="presParOf" srcId="{8A3A2CBB-173F-4BB3-91B8-4F911E453A1D}" destId="{D65DE506-9FC2-48E5-8698-9330F57659D9}" srcOrd="4" destOrd="0" presId="urn:microsoft.com/office/officeart/2024/3/layout/BulletTimelineDefaultVariant"/>
    <dgm:cxn modelId="{1568983A-3125-4DD2-BFC1-36925D42E838}" type="presParOf" srcId="{8A3A2CBB-173F-4BB3-91B8-4F911E453A1D}" destId="{886FC208-7B10-4A48-AFCA-6A1AC89F316E}" srcOrd="5" destOrd="0" presId="urn:microsoft.com/office/officeart/2024/3/layout/BulletTimelineDefaultVariant"/>
    <dgm:cxn modelId="{751A47D1-0740-4755-AE1D-EAA90F183D58}" type="presParOf" srcId="{D36A71B2-F714-4073-9CE5-1295912C3EC8}" destId="{1650E45A-FF2A-4352-958A-978FFBB41CEE}" srcOrd="3" destOrd="0" presId="urn:microsoft.com/office/officeart/2024/3/layout/BulletTimelineDefaultVariant"/>
    <dgm:cxn modelId="{1515F528-FE42-47F4-A58F-57F152CDC6C4}" type="presParOf" srcId="{D36A71B2-F714-4073-9CE5-1295912C3EC8}" destId="{9CD47C64-B0E8-465F-B3BD-65FA38FCB323}" srcOrd="4" destOrd="0" presId="urn:microsoft.com/office/officeart/2024/3/layout/BulletTimelineDefaultVariant"/>
    <dgm:cxn modelId="{B695A174-8337-462F-9716-3C4F56F45F3E}" type="presParOf" srcId="{9CD47C64-B0E8-465F-B3BD-65FA38FCB323}" destId="{7F8D543F-C4C0-4B0F-A416-D2AF65572D76}" srcOrd="0" destOrd="0" presId="urn:microsoft.com/office/officeart/2024/3/layout/BulletTimelineDefaultVariant"/>
    <dgm:cxn modelId="{E8DC2A37-61D9-43A0-A9DC-396A07325596}" type="presParOf" srcId="{9CD47C64-B0E8-465F-B3BD-65FA38FCB323}" destId="{07E365D3-F331-49A5-9D95-1D4359345437}" srcOrd="1" destOrd="0" presId="urn:microsoft.com/office/officeart/2024/3/layout/BulletTimelineDefaultVariant"/>
    <dgm:cxn modelId="{C8260218-A2FA-40F3-9FC2-763A6F63205D}" type="presParOf" srcId="{07E365D3-F331-49A5-9D95-1D4359345437}" destId="{AA398FDE-AC49-4D99-933A-E7CB44B9C818}" srcOrd="0" destOrd="0" presId="urn:microsoft.com/office/officeart/2024/3/layout/BulletTimelineDefaultVariant"/>
    <dgm:cxn modelId="{F1780C3F-BE5A-4CF5-861A-DDE6D6434D09}" type="presParOf" srcId="{07E365D3-F331-49A5-9D95-1D4359345437}" destId="{E7521292-C957-4EBB-AC38-AD81128AC70C}" srcOrd="1" destOrd="0" presId="urn:microsoft.com/office/officeart/2024/3/layout/BulletTimelineDefaultVariant"/>
    <dgm:cxn modelId="{90D38877-FD49-4182-B862-72FC12CC9A5F}" type="presParOf" srcId="{9CD47C64-B0E8-465F-B3BD-65FA38FCB323}" destId="{EA4D1342-FF45-4268-8D47-69E6E45D24BC}" srcOrd="2" destOrd="0" presId="urn:microsoft.com/office/officeart/2024/3/layout/BulletTimelineDefaultVariant"/>
    <dgm:cxn modelId="{8527DCD9-AC47-4DE1-B9A6-5585058695BD}" type="presParOf" srcId="{9CD47C64-B0E8-465F-B3BD-65FA38FCB323}" destId="{2E310180-7ABC-46F2-8AF0-B1568D9B0BE1}" srcOrd="3" destOrd="0" presId="urn:microsoft.com/office/officeart/2024/3/layout/BulletTimelineDefaultVariant"/>
    <dgm:cxn modelId="{5E4A4758-721C-4EDB-B809-7C12ECDE800A}" type="presParOf" srcId="{9CD47C64-B0E8-465F-B3BD-65FA38FCB323}" destId="{5A3A89C6-3C74-47B4-8343-02A791DC112A}" srcOrd="4" destOrd="0" presId="urn:microsoft.com/office/officeart/2024/3/layout/BulletTimelineDefaultVariant"/>
    <dgm:cxn modelId="{D7FA10E7-2888-4316-B6DF-960CEC2E6AC6}" type="presParOf" srcId="{9CD47C64-B0E8-465F-B3BD-65FA38FCB323}" destId="{A82BC11A-0DDB-40FF-B852-B3056E649C7A}" srcOrd="5" destOrd="0" presId="urn:microsoft.com/office/officeart/2024/3/layout/BulletTimelineDefaultVariant"/>
    <dgm:cxn modelId="{57F561ED-D8D7-4FA8-B5D7-47834DE308FC}" type="presParOf" srcId="{D36A71B2-F714-4073-9CE5-1295912C3EC8}" destId="{DB05EAEF-0050-4D02-8427-3DBDADB180FE}" srcOrd="5" destOrd="0" presId="urn:microsoft.com/office/officeart/2024/3/layout/BulletTimelineDefaultVariant"/>
    <dgm:cxn modelId="{312BB813-F195-436F-97DF-D8ECE73D16DD}" type="presParOf" srcId="{D36A71B2-F714-4073-9CE5-1295912C3EC8}" destId="{57FC1882-2D95-4E2A-BD5D-E5F01DE36F02}" srcOrd="6" destOrd="0" presId="urn:microsoft.com/office/officeart/2024/3/layout/BulletTimelineDefaultVariant"/>
    <dgm:cxn modelId="{F8AFF293-B842-4565-B9D3-ECBFC3FC3790}" type="presParOf" srcId="{57FC1882-2D95-4E2A-BD5D-E5F01DE36F02}" destId="{E2E9F9AC-53D9-4A54-BF17-5F9E38FF1F81}" srcOrd="0" destOrd="0" presId="urn:microsoft.com/office/officeart/2024/3/layout/BulletTimelineDefaultVariant"/>
    <dgm:cxn modelId="{5281C69C-C76F-41C6-9D7E-75BE813EA18E}" type="presParOf" srcId="{57FC1882-2D95-4E2A-BD5D-E5F01DE36F02}" destId="{0708D094-8682-4D63-80E4-DB93CB5D2AFF}" srcOrd="1" destOrd="0" presId="urn:microsoft.com/office/officeart/2024/3/layout/BulletTimelineDefaultVariant"/>
    <dgm:cxn modelId="{AC4CDBEA-3144-4C13-9DFA-F956BE7347F4}" type="presParOf" srcId="{0708D094-8682-4D63-80E4-DB93CB5D2AFF}" destId="{6D941D0C-797E-4CD2-B937-C94D3FA3961B}" srcOrd="0" destOrd="0" presId="urn:microsoft.com/office/officeart/2024/3/layout/BulletTimelineDefaultVariant"/>
    <dgm:cxn modelId="{ABD18FDB-2FF5-4DBB-AC34-E341B8181A92}" type="presParOf" srcId="{0708D094-8682-4D63-80E4-DB93CB5D2AFF}" destId="{FCA795DB-9EE2-43A9-AD03-9828773EC0F8}" srcOrd="1" destOrd="0" presId="urn:microsoft.com/office/officeart/2024/3/layout/BulletTimelineDefaultVariant"/>
    <dgm:cxn modelId="{DF849823-563A-4AA8-A63C-00D75BAB1453}" type="presParOf" srcId="{57FC1882-2D95-4E2A-BD5D-E5F01DE36F02}" destId="{CA74AD95-7484-452C-9906-CA67AAAD9FC3}" srcOrd="2" destOrd="0" presId="urn:microsoft.com/office/officeart/2024/3/layout/BulletTimelineDefaultVariant"/>
    <dgm:cxn modelId="{F5DAFE67-9641-429C-ABA6-76CDADDA9DC9}" type="presParOf" srcId="{57FC1882-2D95-4E2A-BD5D-E5F01DE36F02}" destId="{4521B632-E417-4595-9C59-A08AD954F5B3}" srcOrd="3" destOrd="0" presId="urn:microsoft.com/office/officeart/2024/3/layout/BulletTimelineDefaultVariant"/>
    <dgm:cxn modelId="{5FCC37FB-9F3F-4DB4-B105-8370C2EE6EED}" type="presParOf" srcId="{57FC1882-2D95-4E2A-BD5D-E5F01DE36F02}" destId="{AE7EF070-3CF1-4683-A28C-A3B98C38D7F0}" srcOrd="4" destOrd="0" presId="urn:microsoft.com/office/officeart/2024/3/layout/BulletTimelineDefaultVariant"/>
    <dgm:cxn modelId="{C0EFCC7D-026B-4C9A-93EE-DE7B94E0C68E}" type="presParOf" srcId="{57FC1882-2D95-4E2A-BD5D-E5F01DE36F02}" destId="{29B44BD0-2B6F-4E91-9DFD-D0F3D19173BA}" srcOrd="5" destOrd="0" presId="urn:microsoft.com/office/officeart/2024/3/layout/BulletTimelineDefaultVariant"/>
    <dgm:cxn modelId="{AB6EF3F7-CD21-416E-B4E3-1519A6EAE7C6}" type="presParOf" srcId="{D36A71B2-F714-4073-9CE5-1295912C3EC8}" destId="{F8F5DCD3-2D56-4C1C-AF7B-46A482170BCB}" srcOrd="7" destOrd="0" presId="urn:microsoft.com/office/officeart/2024/3/layout/BulletTimelineDefaultVariant"/>
    <dgm:cxn modelId="{A88F0610-8291-48A8-A792-FFD9FF7D71CB}" type="presParOf" srcId="{D36A71B2-F714-4073-9CE5-1295912C3EC8}" destId="{551217ED-ECF3-43EF-AACF-0B2BC77F296E}" srcOrd="8" destOrd="0" presId="urn:microsoft.com/office/officeart/2024/3/layout/BulletTimelineDefaultVariant"/>
    <dgm:cxn modelId="{253CA3F5-5EFE-49E6-A475-FE55D891F16A}" type="presParOf" srcId="{551217ED-ECF3-43EF-AACF-0B2BC77F296E}" destId="{E107FDB0-6208-4306-90BB-955096606C40}" srcOrd="0" destOrd="0" presId="urn:microsoft.com/office/officeart/2024/3/layout/BulletTimelineDefaultVariant"/>
    <dgm:cxn modelId="{7EEE976F-B549-44FA-9DCD-622D04E148A7}" type="presParOf" srcId="{551217ED-ECF3-43EF-AACF-0B2BC77F296E}" destId="{DFFEB39B-675E-4DF9-8259-5DBAFB1C98C3}" srcOrd="1" destOrd="0" presId="urn:microsoft.com/office/officeart/2024/3/layout/BulletTimelineDefaultVariant"/>
    <dgm:cxn modelId="{8A9F18CD-B609-43A6-B921-FB22A9DF3376}" type="presParOf" srcId="{DFFEB39B-675E-4DF9-8259-5DBAFB1C98C3}" destId="{0549F0CB-8370-4EA5-B236-A12BCD1C02AF}" srcOrd="0" destOrd="0" presId="urn:microsoft.com/office/officeart/2024/3/layout/BulletTimelineDefaultVariant"/>
    <dgm:cxn modelId="{31AFBBD1-3883-4F61-BE5F-2187FC274598}" type="presParOf" srcId="{DFFEB39B-675E-4DF9-8259-5DBAFB1C98C3}" destId="{117F7614-ABE9-4B72-AE7C-DEA2536D9F44}" srcOrd="1" destOrd="0" presId="urn:microsoft.com/office/officeart/2024/3/layout/BulletTimelineDefaultVariant"/>
    <dgm:cxn modelId="{DFF0A3DF-4287-4CD7-9034-A7549655ADFB}" type="presParOf" srcId="{551217ED-ECF3-43EF-AACF-0B2BC77F296E}" destId="{1604D3E0-938F-4D5A-9B60-5148CB4EB44F}" srcOrd="2" destOrd="0" presId="urn:microsoft.com/office/officeart/2024/3/layout/BulletTimelineDefaultVariant"/>
    <dgm:cxn modelId="{56C6A426-EBF3-4B48-AE5E-CB9904866E1F}" type="presParOf" srcId="{551217ED-ECF3-43EF-AACF-0B2BC77F296E}" destId="{A6072973-966D-4FDC-9BC8-8C916278B2B7}" srcOrd="3" destOrd="0" presId="urn:microsoft.com/office/officeart/2024/3/layout/BulletTimelineDefaultVariant"/>
    <dgm:cxn modelId="{CCBEBE1A-1F93-430D-8469-D92B8712132A}" type="presParOf" srcId="{551217ED-ECF3-43EF-AACF-0B2BC77F296E}" destId="{68BBA90B-BE4F-4CAF-AE4E-9131F729A2B5}" srcOrd="4" destOrd="0" presId="urn:microsoft.com/office/officeart/2024/3/layout/BulletTimelineDefaultVariant"/>
    <dgm:cxn modelId="{1E4471CD-79E6-4265-8393-81C51CB8E606}" type="presParOf" srcId="{551217ED-ECF3-43EF-AACF-0B2BC77F296E}" destId="{09F688D2-6058-4F1F-9BB1-DA33F1016338}" srcOrd="5" destOrd="0" presId="urn:microsoft.com/office/officeart/2024/3/layout/BulletTimelineDefaultVarian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B404A1B-CF87-4E54-84B0-5445CE08E5B5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C82BF6D6-9540-4D48-894B-957C90F52912}">
      <dgm:prSet/>
      <dgm:spPr/>
      <dgm:t>
        <a:bodyPr/>
        <a:lstStyle/>
        <a:p>
          <a:r>
            <a:rPr lang="en-GB" dirty="0"/>
            <a:t>"This isn't about learning new flying skills - it's about structured decision-making”</a:t>
          </a:r>
          <a:endParaRPr lang="en-US" dirty="0"/>
        </a:p>
      </dgm:t>
    </dgm:pt>
    <dgm:pt modelId="{C2EA8AC5-9A5C-4828-9B34-AC8E7C3C920C}" type="parTrans" cxnId="{99ED479E-CA2F-420E-A819-93BA4F73AF03}">
      <dgm:prSet/>
      <dgm:spPr/>
      <dgm:t>
        <a:bodyPr/>
        <a:lstStyle/>
        <a:p>
          <a:endParaRPr lang="en-US"/>
        </a:p>
      </dgm:t>
    </dgm:pt>
    <dgm:pt modelId="{5E0772CE-B25E-4616-9E72-D196903EEAEE}" type="sibTrans" cxnId="{99ED479E-CA2F-420E-A819-93BA4F73AF03}">
      <dgm:prSet/>
      <dgm:spPr/>
      <dgm:t>
        <a:bodyPr/>
        <a:lstStyle/>
        <a:p>
          <a:endParaRPr lang="en-US"/>
        </a:p>
      </dgm:t>
    </dgm:pt>
    <dgm:pt modelId="{24E5C61F-2623-4134-933E-9E68523A4555}">
      <dgm:prSet/>
      <dgm:spPr/>
      <dgm:t>
        <a:bodyPr/>
        <a:lstStyle/>
        <a:p>
          <a:r>
            <a:rPr lang="en-GB" dirty="0"/>
            <a:t>Builds on existing emergency training</a:t>
          </a:r>
          <a:endParaRPr lang="en-US" dirty="0"/>
        </a:p>
      </dgm:t>
    </dgm:pt>
    <dgm:pt modelId="{F1BE1ECE-72AC-48C2-BE99-98375D63FF44}" type="parTrans" cxnId="{A38E40BE-AD38-4F0E-A058-49AC8116D884}">
      <dgm:prSet/>
      <dgm:spPr/>
      <dgm:t>
        <a:bodyPr/>
        <a:lstStyle/>
        <a:p>
          <a:endParaRPr lang="en-US"/>
        </a:p>
      </dgm:t>
    </dgm:pt>
    <dgm:pt modelId="{C0A455EC-ACA5-40E4-AB3C-9DE52C656C65}" type="sibTrans" cxnId="{A38E40BE-AD38-4F0E-A058-49AC8116D884}">
      <dgm:prSet/>
      <dgm:spPr/>
      <dgm:t>
        <a:bodyPr/>
        <a:lstStyle/>
        <a:p>
          <a:endParaRPr lang="en-US"/>
        </a:p>
      </dgm:t>
    </dgm:pt>
    <dgm:pt modelId="{00DCDF41-E3EE-43BF-BB26-7F4B801F67BC}">
      <dgm:prSet/>
      <dgm:spPr/>
      <dgm:t>
        <a:bodyPr/>
        <a:lstStyle/>
        <a:p>
          <a:r>
            <a:rPr lang="en-GB" dirty="0"/>
            <a:t>Focus on threat and error management principles</a:t>
          </a:r>
          <a:endParaRPr lang="en-US" dirty="0"/>
        </a:p>
      </dgm:t>
    </dgm:pt>
    <dgm:pt modelId="{AE3794D9-DB8E-41D9-B41F-59F44B3CFE86}" type="parTrans" cxnId="{1FB27BF8-393A-4A4A-94A8-F84EB3292A7C}">
      <dgm:prSet/>
      <dgm:spPr/>
      <dgm:t>
        <a:bodyPr/>
        <a:lstStyle/>
        <a:p>
          <a:endParaRPr lang="en-US"/>
        </a:p>
      </dgm:t>
    </dgm:pt>
    <dgm:pt modelId="{6D8DB1D3-DC17-4126-AB02-88C196359140}" type="sibTrans" cxnId="{1FB27BF8-393A-4A4A-94A8-F84EB3292A7C}">
      <dgm:prSet/>
      <dgm:spPr/>
      <dgm:t>
        <a:bodyPr/>
        <a:lstStyle/>
        <a:p>
          <a:endParaRPr lang="en-US"/>
        </a:p>
      </dgm:t>
    </dgm:pt>
    <dgm:pt modelId="{96954FDD-E886-4DAE-B477-B77CCBB4E91B}">
      <dgm:prSet/>
      <dgm:spPr/>
      <dgm:t>
        <a:bodyPr/>
        <a:lstStyle/>
        <a:p>
          <a:r>
            <a:rPr lang="en-GB" dirty="0"/>
            <a:t>Practice scenarios until decision-making becomes automatic</a:t>
          </a:r>
          <a:endParaRPr lang="en-US" dirty="0"/>
        </a:p>
      </dgm:t>
    </dgm:pt>
    <dgm:pt modelId="{7C511B63-53B4-461D-9A25-9EBABE011263}" type="parTrans" cxnId="{59F65497-E5DC-4553-A634-98BAC2137E11}">
      <dgm:prSet/>
      <dgm:spPr/>
      <dgm:t>
        <a:bodyPr/>
        <a:lstStyle/>
        <a:p>
          <a:endParaRPr lang="en-US"/>
        </a:p>
      </dgm:t>
    </dgm:pt>
    <dgm:pt modelId="{B40B0B49-B9AE-451C-BC5C-00FE0680130D}" type="sibTrans" cxnId="{59F65497-E5DC-4553-A634-98BAC2137E11}">
      <dgm:prSet/>
      <dgm:spPr/>
      <dgm:t>
        <a:bodyPr/>
        <a:lstStyle/>
        <a:p>
          <a:endParaRPr lang="en-US"/>
        </a:p>
      </dgm:t>
    </dgm:pt>
    <dgm:pt modelId="{6C3B8822-F41E-4A53-A4E1-B1A65E504252}" type="pres">
      <dgm:prSet presAssocID="{AB404A1B-CF87-4E54-84B0-5445CE08E5B5}" presName="root" presStyleCnt="0">
        <dgm:presLayoutVars>
          <dgm:dir/>
          <dgm:resizeHandles val="exact"/>
        </dgm:presLayoutVars>
      </dgm:prSet>
      <dgm:spPr/>
    </dgm:pt>
    <dgm:pt modelId="{AE6ABDCC-C3E4-4F7E-AC5E-789451B62D11}" type="pres">
      <dgm:prSet presAssocID="{AB404A1B-CF87-4E54-84B0-5445CE08E5B5}" presName="container" presStyleCnt="0">
        <dgm:presLayoutVars>
          <dgm:dir/>
          <dgm:resizeHandles val="exact"/>
        </dgm:presLayoutVars>
      </dgm:prSet>
      <dgm:spPr/>
    </dgm:pt>
    <dgm:pt modelId="{58E3AF01-CC08-43D0-AC14-9AE5571E60F5}" type="pres">
      <dgm:prSet presAssocID="{C82BF6D6-9540-4D48-894B-957C90F52912}" presName="compNode" presStyleCnt="0"/>
      <dgm:spPr/>
    </dgm:pt>
    <dgm:pt modelId="{A547A26D-E952-4FCB-A6CF-4C3911389DB4}" type="pres">
      <dgm:prSet presAssocID="{C82BF6D6-9540-4D48-894B-957C90F52912}" presName="iconBgRect" presStyleLbl="bgShp" presStyleIdx="0" presStyleCnt="4"/>
      <dgm:spPr/>
    </dgm:pt>
    <dgm:pt modelId="{7D108F03-C07E-41BD-B9DE-51FA3B4B286A}" type="pres">
      <dgm:prSet presAssocID="{C82BF6D6-9540-4D48-894B-957C90F52912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lot"/>
        </a:ext>
      </dgm:extLst>
    </dgm:pt>
    <dgm:pt modelId="{9576AB17-2DDA-45E9-9E93-AF6E1B72D044}" type="pres">
      <dgm:prSet presAssocID="{C82BF6D6-9540-4D48-894B-957C90F52912}" presName="spaceRect" presStyleCnt="0"/>
      <dgm:spPr/>
    </dgm:pt>
    <dgm:pt modelId="{83EA65A7-4DAE-41F5-AA48-1F875CF6FC5D}" type="pres">
      <dgm:prSet presAssocID="{C82BF6D6-9540-4D48-894B-957C90F52912}" presName="textRect" presStyleLbl="revTx" presStyleIdx="0" presStyleCnt="4">
        <dgm:presLayoutVars>
          <dgm:chMax val="1"/>
          <dgm:chPref val="1"/>
        </dgm:presLayoutVars>
      </dgm:prSet>
      <dgm:spPr/>
    </dgm:pt>
    <dgm:pt modelId="{A501935E-A940-4B5E-9292-0FBDC4389773}" type="pres">
      <dgm:prSet presAssocID="{5E0772CE-B25E-4616-9E72-D196903EEAEE}" presName="sibTrans" presStyleLbl="sibTrans2D1" presStyleIdx="0" presStyleCnt="0"/>
      <dgm:spPr/>
    </dgm:pt>
    <dgm:pt modelId="{90854ADA-7160-4AC5-B7F2-90D8DB796A57}" type="pres">
      <dgm:prSet presAssocID="{24E5C61F-2623-4134-933E-9E68523A4555}" presName="compNode" presStyleCnt="0"/>
      <dgm:spPr/>
    </dgm:pt>
    <dgm:pt modelId="{ADEB4077-EB41-44F9-A059-D4D8045C5AD9}" type="pres">
      <dgm:prSet presAssocID="{24E5C61F-2623-4134-933E-9E68523A4555}" presName="iconBgRect" presStyleLbl="bgShp" presStyleIdx="1" presStyleCnt="4"/>
      <dgm:spPr/>
    </dgm:pt>
    <dgm:pt modelId="{E003324E-F148-432E-ACA6-2B1341A29DD9}" type="pres">
      <dgm:prSet presAssocID="{24E5C61F-2623-4134-933E-9E68523A455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2AA5147C-1CF4-4E13-AE8D-53A4AF1EC751}" type="pres">
      <dgm:prSet presAssocID="{24E5C61F-2623-4134-933E-9E68523A4555}" presName="spaceRect" presStyleCnt="0"/>
      <dgm:spPr/>
    </dgm:pt>
    <dgm:pt modelId="{23FD8564-105D-4AE2-8599-A50FB1788D3C}" type="pres">
      <dgm:prSet presAssocID="{24E5C61F-2623-4134-933E-9E68523A4555}" presName="textRect" presStyleLbl="revTx" presStyleIdx="1" presStyleCnt="4">
        <dgm:presLayoutVars>
          <dgm:chMax val="1"/>
          <dgm:chPref val="1"/>
        </dgm:presLayoutVars>
      </dgm:prSet>
      <dgm:spPr/>
    </dgm:pt>
    <dgm:pt modelId="{E77C6CD0-F312-4655-9C98-7E7BDE5FF077}" type="pres">
      <dgm:prSet presAssocID="{C0A455EC-ACA5-40E4-AB3C-9DE52C656C65}" presName="sibTrans" presStyleLbl="sibTrans2D1" presStyleIdx="0" presStyleCnt="0"/>
      <dgm:spPr/>
    </dgm:pt>
    <dgm:pt modelId="{925A5EA1-6E46-4F93-9765-3317DC67CF57}" type="pres">
      <dgm:prSet presAssocID="{00DCDF41-E3EE-43BF-BB26-7F4B801F67BC}" presName="compNode" presStyleCnt="0"/>
      <dgm:spPr/>
    </dgm:pt>
    <dgm:pt modelId="{02374493-A64F-489D-84F1-4335948EBEAE}" type="pres">
      <dgm:prSet presAssocID="{00DCDF41-E3EE-43BF-BB26-7F4B801F67BC}" presName="iconBgRect" presStyleLbl="bgShp" presStyleIdx="2" presStyleCnt="4"/>
      <dgm:spPr/>
    </dgm:pt>
    <dgm:pt modelId="{572235D8-91D3-4E88-9153-A5941856FDEA}" type="pres">
      <dgm:prSet presAssocID="{00DCDF41-E3EE-43BF-BB26-7F4B801F67B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B5C9A4A5-2311-4945-B28E-5B66F9394F8B}" type="pres">
      <dgm:prSet presAssocID="{00DCDF41-E3EE-43BF-BB26-7F4B801F67BC}" presName="spaceRect" presStyleCnt="0"/>
      <dgm:spPr/>
    </dgm:pt>
    <dgm:pt modelId="{8F1EFDA8-E593-49EE-85FE-AFAEA369495F}" type="pres">
      <dgm:prSet presAssocID="{00DCDF41-E3EE-43BF-BB26-7F4B801F67BC}" presName="textRect" presStyleLbl="revTx" presStyleIdx="2" presStyleCnt="4">
        <dgm:presLayoutVars>
          <dgm:chMax val="1"/>
          <dgm:chPref val="1"/>
        </dgm:presLayoutVars>
      </dgm:prSet>
      <dgm:spPr/>
    </dgm:pt>
    <dgm:pt modelId="{B5A58AA9-8668-4ED0-912C-FCEEDAA25AF3}" type="pres">
      <dgm:prSet presAssocID="{6D8DB1D3-DC17-4126-AB02-88C196359140}" presName="sibTrans" presStyleLbl="sibTrans2D1" presStyleIdx="0" presStyleCnt="0"/>
      <dgm:spPr/>
    </dgm:pt>
    <dgm:pt modelId="{FC5F7066-6BAD-4D4B-8DFE-87C2D896CC15}" type="pres">
      <dgm:prSet presAssocID="{96954FDD-E886-4DAE-B477-B77CCBB4E91B}" presName="compNode" presStyleCnt="0"/>
      <dgm:spPr/>
    </dgm:pt>
    <dgm:pt modelId="{1ED7995A-5032-494C-8ACE-D0D90C8EFA46}" type="pres">
      <dgm:prSet presAssocID="{96954FDD-E886-4DAE-B477-B77CCBB4E91B}" presName="iconBgRect" presStyleLbl="bgShp" presStyleIdx="3" presStyleCnt="4"/>
      <dgm:spPr/>
    </dgm:pt>
    <dgm:pt modelId="{800072B0-F756-403E-BC5B-F59601C1E9B1}" type="pres">
      <dgm:prSet presAssocID="{96954FDD-E886-4DAE-B477-B77CCBB4E91B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2B3A2BFC-1BFD-479B-B3C1-48FE9F75EC65}" type="pres">
      <dgm:prSet presAssocID="{96954FDD-E886-4DAE-B477-B77CCBB4E91B}" presName="spaceRect" presStyleCnt="0"/>
      <dgm:spPr/>
    </dgm:pt>
    <dgm:pt modelId="{A040777E-24F8-4D95-8239-1929F8B955C2}" type="pres">
      <dgm:prSet presAssocID="{96954FDD-E886-4DAE-B477-B77CCBB4E91B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3032B421-3C3A-4FCC-BFB7-EB103E690791}" type="presOf" srcId="{C0A455EC-ACA5-40E4-AB3C-9DE52C656C65}" destId="{E77C6CD0-F312-4655-9C98-7E7BDE5FF077}" srcOrd="0" destOrd="0" presId="urn:microsoft.com/office/officeart/2018/2/layout/IconCircleList"/>
    <dgm:cxn modelId="{675A6160-C0EC-4883-8302-81215B0519C9}" type="presOf" srcId="{C82BF6D6-9540-4D48-894B-957C90F52912}" destId="{83EA65A7-4DAE-41F5-AA48-1F875CF6FC5D}" srcOrd="0" destOrd="0" presId="urn:microsoft.com/office/officeart/2018/2/layout/IconCircleList"/>
    <dgm:cxn modelId="{D86F5565-05B9-468B-A928-52B935711A67}" type="presOf" srcId="{00DCDF41-E3EE-43BF-BB26-7F4B801F67BC}" destId="{8F1EFDA8-E593-49EE-85FE-AFAEA369495F}" srcOrd="0" destOrd="0" presId="urn:microsoft.com/office/officeart/2018/2/layout/IconCircleList"/>
    <dgm:cxn modelId="{DBA08F66-4DA2-4AE2-BA0B-17CBE9D60366}" type="presOf" srcId="{24E5C61F-2623-4134-933E-9E68523A4555}" destId="{23FD8564-105D-4AE2-8599-A50FB1788D3C}" srcOrd="0" destOrd="0" presId="urn:microsoft.com/office/officeart/2018/2/layout/IconCircleList"/>
    <dgm:cxn modelId="{83D4BD73-AB23-4A3B-BFCE-43BC770524E3}" type="presOf" srcId="{AB404A1B-CF87-4E54-84B0-5445CE08E5B5}" destId="{6C3B8822-F41E-4A53-A4E1-B1A65E504252}" srcOrd="0" destOrd="0" presId="urn:microsoft.com/office/officeart/2018/2/layout/IconCircleList"/>
    <dgm:cxn modelId="{0104597C-45F8-4F8E-967A-8B4D39473008}" type="presOf" srcId="{96954FDD-E886-4DAE-B477-B77CCBB4E91B}" destId="{A040777E-24F8-4D95-8239-1929F8B955C2}" srcOrd="0" destOrd="0" presId="urn:microsoft.com/office/officeart/2018/2/layout/IconCircleList"/>
    <dgm:cxn modelId="{06004282-0651-4ACC-83CD-56EE5D4F6589}" type="presOf" srcId="{6D8DB1D3-DC17-4126-AB02-88C196359140}" destId="{B5A58AA9-8668-4ED0-912C-FCEEDAA25AF3}" srcOrd="0" destOrd="0" presId="urn:microsoft.com/office/officeart/2018/2/layout/IconCircleList"/>
    <dgm:cxn modelId="{59F65497-E5DC-4553-A634-98BAC2137E11}" srcId="{AB404A1B-CF87-4E54-84B0-5445CE08E5B5}" destId="{96954FDD-E886-4DAE-B477-B77CCBB4E91B}" srcOrd="3" destOrd="0" parTransId="{7C511B63-53B4-461D-9A25-9EBABE011263}" sibTransId="{B40B0B49-B9AE-451C-BC5C-00FE0680130D}"/>
    <dgm:cxn modelId="{99ED479E-CA2F-420E-A819-93BA4F73AF03}" srcId="{AB404A1B-CF87-4E54-84B0-5445CE08E5B5}" destId="{C82BF6D6-9540-4D48-894B-957C90F52912}" srcOrd="0" destOrd="0" parTransId="{C2EA8AC5-9A5C-4828-9B34-AC8E7C3C920C}" sibTransId="{5E0772CE-B25E-4616-9E72-D196903EEAEE}"/>
    <dgm:cxn modelId="{A38E40BE-AD38-4F0E-A058-49AC8116D884}" srcId="{AB404A1B-CF87-4E54-84B0-5445CE08E5B5}" destId="{24E5C61F-2623-4134-933E-9E68523A4555}" srcOrd="1" destOrd="0" parTransId="{F1BE1ECE-72AC-48C2-BE99-98375D63FF44}" sibTransId="{C0A455EC-ACA5-40E4-AB3C-9DE52C656C65}"/>
    <dgm:cxn modelId="{01A059C2-0128-4E0C-BE71-B9A1597BBDC3}" type="presOf" srcId="{5E0772CE-B25E-4616-9E72-D196903EEAEE}" destId="{A501935E-A940-4B5E-9292-0FBDC4389773}" srcOrd="0" destOrd="0" presId="urn:microsoft.com/office/officeart/2018/2/layout/IconCircleList"/>
    <dgm:cxn modelId="{1FB27BF8-393A-4A4A-94A8-F84EB3292A7C}" srcId="{AB404A1B-CF87-4E54-84B0-5445CE08E5B5}" destId="{00DCDF41-E3EE-43BF-BB26-7F4B801F67BC}" srcOrd="2" destOrd="0" parTransId="{AE3794D9-DB8E-41D9-B41F-59F44B3CFE86}" sibTransId="{6D8DB1D3-DC17-4126-AB02-88C196359140}"/>
    <dgm:cxn modelId="{711DDE2C-6C2E-48EF-BD85-9CEA4BD2AE7D}" type="presParOf" srcId="{6C3B8822-F41E-4A53-A4E1-B1A65E504252}" destId="{AE6ABDCC-C3E4-4F7E-AC5E-789451B62D11}" srcOrd="0" destOrd="0" presId="urn:microsoft.com/office/officeart/2018/2/layout/IconCircleList"/>
    <dgm:cxn modelId="{91FF0AC3-D84B-4F7B-BB92-281D4B00EA96}" type="presParOf" srcId="{AE6ABDCC-C3E4-4F7E-AC5E-789451B62D11}" destId="{58E3AF01-CC08-43D0-AC14-9AE5571E60F5}" srcOrd="0" destOrd="0" presId="urn:microsoft.com/office/officeart/2018/2/layout/IconCircleList"/>
    <dgm:cxn modelId="{FE2AF4BE-CB7E-456B-8A2D-13D704E8D9EF}" type="presParOf" srcId="{58E3AF01-CC08-43D0-AC14-9AE5571E60F5}" destId="{A547A26D-E952-4FCB-A6CF-4C3911389DB4}" srcOrd="0" destOrd="0" presId="urn:microsoft.com/office/officeart/2018/2/layout/IconCircleList"/>
    <dgm:cxn modelId="{6153CD5D-A4FE-410D-9B3F-0325B1DB245C}" type="presParOf" srcId="{58E3AF01-CC08-43D0-AC14-9AE5571E60F5}" destId="{7D108F03-C07E-41BD-B9DE-51FA3B4B286A}" srcOrd="1" destOrd="0" presId="urn:microsoft.com/office/officeart/2018/2/layout/IconCircleList"/>
    <dgm:cxn modelId="{E2838B97-BE32-426D-8423-35C8F6FE19A1}" type="presParOf" srcId="{58E3AF01-CC08-43D0-AC14-9AE5571E60F5}" destId="{9576AB17-2DDA-45E9-9E93-AF6E1B72D044}" srcOrd="2" destOrd="0" presId="urn:microsoft.com/office/officeart/2018/2/layout/IconCircleList"/>
    <dgm:cxn modelId="{731092E4-E297-4F2D-9EC0-4F3AC843B02C}" type="presParOf" srcId="{58E3AF01-CC08-43D0-AC14-9AE5571E60F5}" destId="{83EA65A7-4DAE-41F5-AA48-1F875CF6FC5D}" srcOrd="3" destOrd="0" presId="urn:microsoft.com/office/officeart/2018/2/layout/IconCircleList"/>
    <dgm:cxn modelId="{80264456-9EB8-4746-8BA0-905D8F89BF13}" type="presParOf" srcId="{AE6ABDCC-C3E4-4F7E-AC5E-789451B62D11}" destId="{A501935E-A940-4B5E-9292-0FBDC4389773}" srcOrd="1" destOrd="0" presId="urn:microsoft.com/office/officeart/2018/2/layout/IconCircleList"/>
    <dgm:cxn modelId="{260389EE-90F3-4C80-BA37-4687E77A5AB9}" type="presParOf" srcId="{AE6ABDCC-C3E4-4F7E-AC5E-789451B62D11}" destId="{90854ADA-7160-4AC5-B7F2-90D8DB796A57}" srcOrd="2" destOrd="0" presId="urn:microsoft.com/office/officeart/2018/2/layout/IconCircleList"/>
    <dgm:cxn modelId="{5FB1303A-6BEE-4184-81EC-7A1FC9BC66A7}" type="presParOf" srcId="{90854ADA-7160-4AC5-B7F2-90D8DB796A57}" destId="{ADEB4077-EB41-44F9-A059-D4D8045C5AD9}" srcOrd="0" destOrd="0" presId="urn:microsoft.com/office/officeart/2018/2/layout/IconCircleList"/>
    <dgm:cxn modelId="{3726599E-78BF-4468-8CD7-F39A2C9FC3E0}" type="presParOf" srcId="{90854ADA-7160-4AC5-B7F2-90D8DB796A57}" destId="{E003324E-F148-432E-ACA6-2B1341A29DD9}" srcOrd="1" destOrd="0" presId="urn:microsoft.com/office/officeart/2018/2/layout/IconCircleList"/>
    <dgm:cxn modelId="{266E6686-DB33-4DA4-865E-4ED3EC6F0368}" type="presParOf" srcId="{90854ADA-7160-4AC5-B7F2-90D8DB796A57}" destId="{2AA5147C-1CF4-4E13-AE8D-53A4AF1EC751}" srcOrd="2" destOrd="0" presId="urn:microsoft.com/office/officeart/2018/2/layout/IconCircleList"/>
    <dgm:cxn modelId="{BD3E92AE-51F1-42F9-9B21-D1EADF959C37}" type="presParOf" srcId="{90854ADA-7160-4AC5-B7F2-90D8DB796A57}" destId="{23FD8564-105D-4AE2-8599-A50FB1788D3C}" srcOrd="3" destOrd="0" presId="urn:microsoft.com/office/officeart/2018/2/layout/IconCircleList"/>
    <dgm:cxn modelId="{149BD521-3F74-489C-AD0E-AE3FA585738C}" type="presParOf" srcId="{AE6ABDCC-C3E4-4F7E-AC5E-789451B62D11}" destId="{E77C6CD0-F312-4655-9C98-7E7BDE5FF077}" srcOrd="3" destOrd="0" presId="urn:microsoft.com/office/officeart/2018/2/layout/IconCircleList"/>
    <dgm:cxn modelId="{029AFCDA-C303-4BF4-B6C9-245CD38C0B74}" type="presParOf" srcId="{AE6ABDCC-C3E4-4F7E-AC5E-789451B62D11}" destId="{925A5EA1-6E46-4F93-9765-3317DC67CF57}" srcOrd="4" destOrd="0" presId="urn:microsoft.com/office/officeart/2018/2/layout/IconCircleList"/>
    <dgm:cxn modelId="{4B770BC8-20A3-4E0C-80E9-5DE2B235EAC0}" type="presParOf" srcId="{925A5EA1-6E46-4F93-9765-3317DC67CF57}" destId="{02374493-A64F-489D-84F1-4335948EBEAE}" srcOrd="0" destOrd="0" presId="urn:microsoft.com/office/officeart/2018/2/layout/IconCircleList"/>
    <dgm:cxn modelId="{FDC9FA3C-E6FE-42AB-B944-AD09A9F1BCBC}" type="presParOf" srcId="{925A5EA1-6E46-4F93-9765-3317DC67CF57}" destId="{572235D8-91D3-4E88-9153-A5941856FDEA}" srcOrd="1" destOrd="0" presId="urn:microsoft.com/office/officeart/2018/2/layout/IconCircleList"/>
    <dgm:cxn modelId="{9C8671F3-AD31-4638-899E-A2C96DD1BCD8}" type="presParOf" srcId="{925A5EA1-6E46-4F93-9765-3317DC67CF57}" destId="{B5C9A4A5-2311-4945-B28E-5B66F9394F8B}" srcOrd="2" destOrd="0" presId="urn:microsoft.com/office/officeart/2018/2/layout/IconCircleList"/>
    <dgm:cxn modelId="{74E0D862-6C7C-407A-A5D8-82ED88478B57}" type="presParOf" srcId="{925A5EA1-6E46-4F93-9765-3317DC67CF57}" destId="{8F1EFDA8-E593-49EE-85FE-AFAEA369495F}" srcOrd="3" destOrd="0" presId="urn:microsoft.com/office/officeart/2018/2/layout/IconCircleList"/>
    <dgm:cxn modelId="{9AFD87A3-A2D4-4919-8909-ABC9FAA14B5C}" type="presParOf" srcId="{AE6ABDCC-C3E4-4F7E-AC5E-789451B62D11}" destId="{B5A58AA9-8668-4ED0-912C-FCEEDAA25AF3}" srcOrd="5" destOrd="0" presId="urn:microsoft.com/office/officeart/2018/2/layout/IconCircleList"/>
    <dgm:cxn modelId="{3C4032DE-2A68-43BD-BACA-F4145E0387E9}" type="presParOf" srcId="{AE6ABDCC-C3E4-4F7E-AC5E-789451B62D11}" destId="{FC5F7066-6BAD-4D4B-8DFE-87C2D896CC15}" srcOrd="6" destOrd="0" presId="urn:microsoft.com/office/officeart/2018/2/layout/IconCircleList"/>
    <dgm:cxn modelId="{C76CF3AB-F6CF-4BEF-9BCB-3F90E80AA5CE}" type="presParOf" srcId="{FC5F7066-6BAD-4D4B-8DFE-87C2D896CC15}" destId="{1ED7995A-5032-494C-8ACE-D0D90C8EFA46}" srcOrd="0" destOrd="0" presId="urn:microsoft.com/office/officeart/2018/2/layout/IconCircleList"/>
    <dgm:cxn modelId="{0D8C3B26-9885-44C9-AC4C-A937283DBB52}" type="presParOf" srcId="{FC5F7066-6BAD-4D4B-8DFE-87C2D896CC15}" destId="{800072B0-F756-403E-BC5B-F59601C1E9B1}" srcOrd="1" destOrd="0" presId="urn:microsoft.com/office/officeart/2018/2/layout/IconCircleList"/>
    <dgm:cxn modelId="{DD421481-416A-477C-B0A4-50C81D3C308D}" type="presParOf" srcId="{FC5F7066-6BAD-4D4B-8DFE-87C2D896CC15}" destId="{2B3A2BFC-1BFD-479B-B3C1-48FE9F75EC65}" srcOrd="2" destOrd="0" presId="urn:microsoft.com/office/officeart/2018/2/layout/IconCircleList"/>
    <dgm:cxn modelId="{E61483EB-9368-4497-8FC6-241BDBE5893B}" type="presParOf" srcId="{FC5F7066-6BAD-4D4B-8DFE-87C2D896CC15}" destId="{A040777E-24F8-4D95-8239-1929F8B955C2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BA261E-D5A5-42E7-9894-C1592AE59C08}">
      <dsp:nvSpPr>
        <dsp:cNvPr id="0" name=""/>
        <dsp:cNvSpPr/>
      </dsp:nvSpPr>
      <dsp:spPr>
        <a:xfrm>
          <a:off x="0" y="1844702"/>
          <a:ext cx="10927829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FF5AF7-0889-4400-B5F3-1FC1003BD166}">
      <dsp:nvSpPr>
        <dsp:cNvPr id="0" name=""/>
        <dsp:cNvSpPr/>
      </dsp:nvSpPr>
      <dsp:spPr>
        <a:xfrm rot="8100000">
          <a:off x="59162" y="425131"/>
          <a:ext cx="271315" cy="271315"/>
        </a:xfrm>
        <a:prstGeom prst="teardrop">
          <a:avLst>
            <a:gd name="adj" fmla="val 115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3C3A6E-0DB9-4B04-ABE3-15CD6C19F732}">
      <dsp:nvSpPr>
        <dsp:cNvPr id="0" name=""/>
        <dsp:cNvSpPr/>
      </dsp:nvSpPr>
      <dsp:spPr>
        <a:xfrm>
          <a:off x="118080" y="484049"/>
          <a:ext cx="153479" cy="1534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E20ECB-49AA-4168-BAAF-EE1271F43017}">
      <dsp:nvSpPr>
        <dsp:cNvPr id="0" name=""/>
        <dsp:cNvSpPr/>
      </dsp:nvSpPr>
      <dsp:spPr>
        <a:xfrm>
          <a:off x="386669" y="752638"/>
          <a:ext cx="2595906" cy="1092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Control the aircraft</a:t>
          </a:r>
        </a:p>
      </dsp:txBody>
      <dsp:txXfrm>
        <a:off x="386669" y="752638"/>
        <a:ext cx="2595906" cy="1092063"/>
      </dsp:txXfrm>
    </dsp:sp>
    <dsp:sp modelId="{E94CF573-D862-458C-AFC7-E31D08E3D414}">
      <dsp:nvSpPr>
        <dsp:cNvPr id="0" name=""/>
        <dsp:cNvSpPr/>
      </dsp:nvSpPr>
      <dsp:spPr>
        <a:xfrm>
          <a:off x="386669" y="368940"/>
          <a:ext cx="2595906" cy="3836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2000" kern="1200" dirty="0"/>
            <a:t>Aviate</a:t>
          </a:r>
        </a:p>
      </dsp:txBody>
      <dsp:txXfrm>
        <a:off x="386669" y="368940"/>
        <a:ext cx="2595906" cy="383698"/>
      </dsp:txXfrm>
    </dsp:sp>
    <dsp:sp modelId="{910036F9-D19A-4670-8057-45E586D71153}">
      <dsp:nvSpPr>
        <dsp:cNvPr id="0" name=""/>
        <dsp:cNvSpPr/>
      </dsp:nvSpPr>
      <dsp:spPr>
        <a:xfrm>
          <a:off x="194820" y="675898"/>
          <a:ext cx="0" cy="1168803"/>
        </a:xfrm>
        <a:prstGeom prst="line">
          <a:avLst/>
        </a:prstGeom>
        <a:noFill/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091B49-09A1-42C4-A77E-7F440F4B0E71}">
      <dsp:nvSpPr>
        <dsp:cNvPr id="0" name=""/>
        <dsp:cNvSpPr/>
      </dsp:nvSpPr>
      <dsp:spPr>
        <a:xfrm>
          <a:off x="160287" y="1810169"/>
          <a:ext cx="69065" cy="69065"/>
        </a:xfrm>
        <a:prstGeom prst="ellips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398FDE-AC49-4D99-933A-E7CB44B9C818}">
      <dsp:nvSpPr>
        <dsp:cNvPr id="0" name=""/>
        <dsp:cNvSpPr/>
      </dsp:nvSpPr>
      <dsp:spPr>
        <a:xfrm rot="18900000">
          <a:off x="1618020" y="2992957"/>
          <a:ext cx="271315" cy="271315"/>
        </a:xfrm>
        <a:prstGeom prst="teardrop">
          <a:avLst>
            <a:gd name="adj" fmla="val 115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521292-C957-4EBB-AC38-AD81128AC70C}">
      <dsp:nvSpPr>
        <dsp:cNvPr id="0" name=""/>
        <dsp:cNvSpPr/>
      </dsp:nvSpPr>
      <dsp:spPr>
        <a:xfrm>
          <a:off x="1676938" y="3051875"/>
          <a:ext cx="153479" cy="1534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4D1342-FF45-4268-8D47-69E6E45D24BC}">
      <dsp:nvSpPr>
        <dsp:cNvPr id="0" name=""/>
        <dsp:cNvSpPr/>
      </dsp:nvSpPr>
      <dsp:spPr>
        <a:xfrm>
          <a:off x="1945526" y="2730159"/>
          <a:ext cx="2595906" cy="5903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875" rIns="0" bIns="952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Toward nearest airfield</a:t>
          </a:r>
        </a:p>
      </dsp:txBody>
      <dsp:txXfrm>
        <a:off x="1945526" y="2730159"/>
        <a:ext cx="2595906" cy="590304"/>
      </dsp:txXfrm>
    </dsp:sp>
    <dsp:sp modelId="{2E310180-7ABC-46F2-8AF0-B1568D9B0BE1}">
      <dsp:nvSpPr>
        <dsp:cNvPr id="0" name=""/>
        <dsp:cNvSpPr/>
      </dsp:nvSpPr>
      <dsp:spPr>
        <a:xfrm>
          <a:off x="1945526" y="2361219"/>
          <a:ext cx="2595906" cy="368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2000" kern="1200" dirty="0"/>
            <a:t>Navigate</a:t>
          </a:r>
        </a:p>
      </dsp:txBody>
      <dsp:txXfrm>
        <a:off x="1945526" y="2361219"/>
        <a:ext cx="2595906" cy="368940"/>
      </dsp:txXfrm>
    </dsp:sp>
    <dsp:sp modelId="{5A3A89C6-3C74-47B4-8343-02A791DC112A}">
      <dsp:nvSpPr>
        <dsp:cNvPr id="0" name=""/>
        <dsp:cNvSpPr/>
      </dsp:nvSpPr>
      <dsp:spPr>
        <a:xfrm>
          <a:off x="1753677" y="1844702"/>
          <a:ext cx="0" cy="1151094"/>
        </a:xfrm>
        <a:prstGeom prst="line">
          <a:avLst/>
        </a:prstGeom>
        <a:noFill/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8D543F-C4C0-4B0F-A416-D2AF65572D76}">
      <dsp:nvSpPr>
        <dsp:cNvPr id="0" name=""/>
        <dsp:cNvSpPr/>
      </dsp:nvSpPr>
      <dsp:spPr>
        <a:xfrm>
          <a:off x="1719144" y="1810169"/>
          <a:ext cx="69065" cy="69065"/>
        </a:xfrm>
        <a:prstGeom prst="ellips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A5375F-5971-48AC-B159-EABA768E7A45}">
      <dsp:nvSpPr>
        <dsp:cNvPr id="0" name=""/>
        <dsp:cNvSpPr/>
      </dsp:nvSpPr>
      <dsp:spPr>
        <a:xfrm rot="8100000">
          <a:off x="3176877" y="425131"/>
          <a:ext cx="271315" cy="271315"/>
        </a:xfrm>
        <a:prstGeom prst="teardrop">
          <a:avLst>
            <a:gd name="adj" fmla="val 115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2363B9-29C1-4E4B-A710-4F9D3D85714C}">
      <dsp:nvSpPr>
        <dsp:cNvPr id="0" name=""/>
        <dsp:cNvSpPr/>
      </dsp:nvSpPr>
      <dsp:spPr>
        <a:xfrm>
          <a:off x="3235795" y="484049"/>
          <a:ext cx="153479" cy="1534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D0A28B-579A-4A54-B7ED-D1AD23E49387}">
      <dsp:nvSpPr>
        <dsp:cNvPr id="0" name=""/>
        <dsp:cNvSpPr/>
      </dsp:nvSpPr>
      <dsp:spPr>
        <a:xfrm>
          <a:off x="3504384" y="1023454"/>
          <a:ext cx="2595906" cy="5504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Assume complete failure imminent</a:t>
          </a:r>
        </a:p>
      </dsp:txBody>
      <dsp:txXfrm>
        <a:off x="3504384" y="1023454"/>
        <a:ext cx="2595906" cy="550432"/>
      </dsp:txXfrm>
    </dsp:sp>
    <dsp:sp modelId="{5D302F42-DED6-4EC5-8BC5-E7E5ECD4C199}">
      <dsp:nvSpPr>
        <dsp:cNvPr id="0" name=""/>
        <dsp:cNvSpPr/>
      </dsp:nvSpPr>
      <dsp:spPr>
        <a:xfrm>
          <a:off x="3504384" y="464091"/>
          <a:ext cx="2595906" cy="193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2000" kern="1200" dirty="0"/>
            <a:t>Continuously identify suitable fields</a:t>
          </a:r>
        </a:p>
      </dsp:txBody>
      <dsp:txXfrm>
        <a:off x="3504384" y="464091"/>
        <a:ext cx="2595906" cy="193395"/>
      </dsp:txXfrm>
    </dsp:sp>
    <dsp:sp modelId="{BD209E86-2761-4A84-8686-9F37E54F7754}">
      <dsp:nvSpPr>
        <dsp:cNvPr id="0" name=""/>
        <dsp:cNvSpPr/>
      </dsp:nvSpPr>
      <dsp:spPr>
        <a:xfrm>
          <a:off x="3312535" y="675898"/>
          <a:ext cx="0" cy="1168803"/>
        </a:xfrm>
        <a:prstGeom prst="line">
          <a:avLst/>
        </a:prstGeom>
        <a:noFill/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16B73E-8737-4AAA-A09B-6BFCE4E4FBB3}">
      <dsp:nvSpPr>
        <dsp:cNvPr id="0" name=""/>
        <dsp:cNvSpPr/>
      </dsp:nvSpPr>
      <dsp:spPr>
        <a:xfrm>
          <a:off x="3278002" y="1810169"/>
          <a:ext cx="69065" cy="69065"/>
        </a:xfrm>
        <a:prstGeom prst="ellips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941D0C-797E-4CD2-B937-C94D3FA3961B}">
      <dsp:nvSpPr>
        <dsp:cNvPr id="0" name=""/>
        <dsp:cNvSpPr/>
      </dsp:nvSpPr>
      <dsp:spPr>
        <a:xfrm rot="18900000">
          <a:off x="4735735" y="2992957"/>
          <a:ext cx="271315" cy="271315"/>
        </a:xfrm>
        <a:prstGeom prst="teardrop">
          <a:avLst>
            <a:gd name="adj" fmla="val 115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A795DB-9EE2-43A9-AD03-9828773EC0F8}">
      <dsp:nvSpPr>
        <dsp:cNvPr id="0" name=""/>
        <dsp:cNvSpPr/>
      </dsp:nvSpPr>
      <dsp:spPr>
        <a:xfrm>
          <a:off x="4794653" y="3051875"/>
          <a:ext cx="153479" cy="1534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74AD95-7484-452C-9906-CA67AAAD9FC3}">
      <dsp:nvSpPr>
        <dsp:cNvPr id="0" name=""/>
        <dsp:cNvSpPr/>
      </dsp:nvSpPr>
      <dsp:spPr>
        <a:xfrm>
          <a:off x="5063242" y="2730159"/>
          <a:ext cx="2595906" cy="5903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875" rIns="0" bIns="952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Pan as a minimum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Brief passengers</a:t>
          </a:r>
        </a:p>
      </dsp:txBody>
      <dsp:txXfrm>
        <a:off x="5063242" y="2730159"/>
        <a:ext cx="2595906" cy="590304"/>
      </dsp:txXfrm>
    </dsp:sp>
    <dsp:sp modelId="{4521B632-E417-4595-9C59-A08AD954F5B3}">
      <dsp:nvSpPr>
        <dsp:cNvPr id="0" name=""/>
        <dsp:cNvSpPr/>
      </dsp:nvSpPr>
      <dsp:spPr>
        <a:xfrm>
          <a:off x="5063242" y="2361219"/>
          <a:ext cx="2595906" cy="368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2000" kern="1200" dirty="0"/>
            <a:t>Communicate</a:t>
          </a:r>
        </a:p>
      </dsp:txBody>
      <dsp:txXfrm>
        <a:off x="5063242" y="2361219"/>
        <a:ext cx="2595906" cy="368940"/>
      </dsp:txXfrm>
    </dsp:sp>
    <dsp:sp modelId="{AE7EF070-3CF1-4683-A28C-A3B98C38D7F0}">
      <dsp:nvSpPr>
        <dsp:cNvPr id="0" name=""/>
        <dsp:cNvSpPr/>
      </dsp:nvSpPr>
      <dsp:spPr>
        <a:xfrm>
          <a:off x="4871393" y="1844702"/>
          <a:ext cx="0" cy="1151094"/>
        </a:xfrm>
        <a:prstGeom prst="line">
          <a:avLst/>
        </a:prstGeom>
        <a:noFill/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E9F9AC-53D9-4A54-BF17-5F9E38FF1F81}">
      <dsp:nvSpPr>
        <dsp:cNvPr id="0" name=""/>
        <dsp:cNvSpPr/>
      </dsp:nvSpPr>
      <dsp:spPr>
        <a:xfrm>
          <a:off x="4836860" y="1810169"/>
          <a:ext cx="69065" cy="69065"/>
        </a:xfrm>
        <a:prstGeom prst="ellips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42D2FF-7E53-4AD1-BC43-18AA38DFD7EF}">
      <dsp:nvSpPr>
        <dsp:cNvPr id="0" name=""/>
        <dsp:cNvSpPr/>
      </dsp:nvSpPr>
      <dsp:spPr>
        <a:xfrm rot="8100000">
          <a:off x="6294592" y="425131"/>
          <a:ext cx="271315" cy="271315"/>
        </a:xfrm>
        <a:prstGeom prst="teardrop">
          <a:avLst>
            <a:gd name="adj" fmla="val 115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D5FC2B-F2C6-44E3-BFD2-712F914BA884}">
      <dsp:nvSpPr>
        <dsp:cNvPr id="0" name=""/>
        <dsp:cNvSpPr/>
      </dsp:nvSpPr>
      <dsp:spPr>
        <a:xfrm>
          <a:off x="6353511" y="484049"/>
          <a:ext cx="153479" cy="1534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7AD002-DC10-4A0C-9F16-7160296FB7EB}">
      <dsp:nvSpPr>
        <dsp:cNvPr id="0" name=""/>
        <dsp:cNvSpPr/>
      </dsp:nvSpPr>
      <dsp:spPr>
        <a:xfrm>
          <a:off x="6622099" y="752638"/>
          <a:ext cx="2595906" cy="1092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FE2DBA-F667-4311-BD17-C56382727A04}">
      <dsp:nvSpPr>
        <dsp:cNvPr id="0" name=""/>
        <dsp:cNvSpPr/>
      </dsp:nvSpPr>
      <dsp:spPr>
        <a:xfrm>
          <a:off x="6622099" y="368940"/>
          <a:ext cx="2595906" cy="3836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2000" kern="1200" dirty="0"/>
            <a:t>Position overhead</a:t>
          </a:r>
        </a:p>
      </dsp:txBody>
      <dsp:txXfrm>
        <a:off x="6622099" y="368940"/>
        <a:ext cx="2595906" cy="383698"/>
      </dsp:txXfrm>
    </dsp:sp>
    <dsp:sp modelId="{46A93C1C-5C7A-433A-B6BA-E4CEB007FBCA}">
      <dsp:nvSpPr>
        <dsp:cNvPr id="0" name=""/>
        <dsp:cNvSpPr/>
      </dsp:nvSpPr>
      <dsp:spPr>
        <a:xfrm>
          <a:off x="6430250" y="675898"/>
          <a:ext cx="0" cy="1168803"/>
        </a:xfrm>
        <a:prstGeom prst="line">
          <a:avLst/>
        </a:prstGeom>
        <a:noFill/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262B88-DA5A-47D8-8730-3DAF978A2755}">
      <dsp:nvSpPr>
        <dsp:cNvPr id="0" name=""/>
        <dsp:cNvSpPr/>
      </dsp:nvSpPr>
      <dsp:spPr>
        <a:xfrm>
          <a:off x="6395717" y="1810169"/>
          <a:ext cx="69065" cy="69065"/>
        </a:xfrm>
        <a:prstGeom prst="ellips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5C45F1-57D9-492B-89E7-9159E1624DA1}">
      <dsp:nvSpPr>
        <dsp:cNvPr id="0" name=""/>
        <dsp:cNvSpPr/>
      </dsp:nvSpPr>
      <dsp:spPr>
        <a:xfrm rot="18900000">
          <a:off x="7853450" y="2992957"/>
          <a:ext cx="271315" cy="271315"/>
        </a:xfrm>
        <a:prstGeom prst="teardrop">
          <a:avLst>
            <a:gd name="adj" fmla="val 115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26608C-AF9C-411C-8A3E-F28FC0FEB02A}">
      <dsp:nvSpPr>
        <dsp:cNvPr id="0" name=""/>
        <dsp:cNvSpPr/>
      </dsp:nvSpPr>
      <dsp:spPr>
        <a:xfrm>
          <a:off x="7912368" y="3051875"/>
          <a:ext cx="153479" cy="1534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7F1C18-520C-4CD6-BE05-3DD0F9E10F12}">
      <dsp:nvSpPr>
        <dsp:cNvPr id="0" name=""/>
        <dsp:cNvSpPr/>
      </dsp:nvSpPr>
      <dsp:spPr>
        <a:xfrm>
          <a:off x="8180957" y="2730159"/>
          <a:ext cx="2595906" cy="5903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73D48E-6BBE-4E16-BF92-D5B47541FBA8}">
      <dsp:nvSpPr>
        <dsp:cNvPr id="0" name=""/>
        <dsp:cNvSpPr/>
      </dsp:nvSpPr>
      <dsp:spPr>
        <a:xfrm>
          <a:off x="8180957" y="2361219"/>
          <a:ext cx="2595906" cy="368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2000" kern="1200" dirty="0"/>
            <a:t>Power off approach. DO NOT rely on partial power in the circuit</a:t>
          </a:r>
        </a:p>
      </dsp:txBody>
      <dsp:txXfrm>
        <a:off x="8180957" y="2361219"/>
        <a:ext cx="2595906" cy="368940"/>
      </dsp:txXfrm>
    </dsp:sp>
    <dsp:sp modelId="{B21B1E80-97B7-458B-BFC7-620CCDC0D89D}">
      <dsp:nvSpPr>
        <dsp:cNvPr id="0" name=""/>
        <dsp:cNvSpPr/>
      </dsp:nvSpPr>
      <dsp:spPr>
        <a:xfrm>
          <a:off x="7989108" y="1844702"/>
          <a:ext cx="0" cy="1151094"/>
        </a:xfrm>
        <a:prstGeom prst="line">
          <a:avLst/>
        </a:prstGeom>
        <a:noFill/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ABE8D0-99E2-41BF-B3B6-6AAB2B46EFA3}">
      <dsp:nvSpPr>
        <dsp:cNvPr id="0" name=""/>
        <dsp:cNvSpPr/>
      </dsp:nvSpPr>
      <dsp:spPr>
        <a:xfrm>
          <a:off x="7954575" y="1810169"/>
          <a:ext cx="69065" cy="69065"/>
        </a:xfrm>
        <a:prstGeom prst="ellips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BA261E-D5A5-42E7-9894-C1592AE59C08}">
      <dsp:nvSpPr>
        <dsp:cNvPr id="0" name=""/>
        <dsp:cNvSpPr/>
      </dsp:nvSpPr>
      <dsp:spPr>
        <a:xfrm>
          <a:off x="0" y="1844702"/>
          <a:ext cx="10927829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FF5AF7-0889-4400-B5F3-1FC1003BD166}">
      <dsp:nvSpPr>
        <dsp:cNvPr id="0" name=""/>
        <dsp:cNvSpPr/>
      </dsp:nvSpPr>
      <dsp:spPr>
        <a:xfrm rot="8100000">
          <a:off x="59162" y="425131"/>
          <a:ext cx="271315" cy="271315"/>
        </a:xfrm>
        <a:prstGeom prst="teardrop">
          <a:avLst>
            <a:gd name="adj" fmla="val 115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3C3A6E-0DB9-4B04-ABE3-15CD6C19F732}">
      <dsp:nvSpPr>
        <dsp:cNvPr id="0" name=""/>
        <dsp:cNvSpPr/>
      </dsp:nvSpPr>
      <dsp:spPr>
        <a:xfrm>
          <a:off x="118080" y="484049"/>
          <a:ext cx="153479" cy="1534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E20ECB-49AA-4168-BAAF-EE1271F43017}">
      <dsp:nvSpPr>
        <dsp:cNvPr id="0" name=""/>
        <dsp:cNvSpPr/>
      </dsp:nvSpPr>
      <dsp:spPr>
        <a:xfrm>
          <a:off x="386669" y="752638"/>
          <a:ext cx="2595906" cy="1092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Control the aircraft</a:t>
          </a:r>
        </a:p>
      </dsp:txBody>
      <dsp:txXfrm>
        <a:off x="386669" y="752638"/>
        <a:ext cx="2595906" cy="1092063"/>
      </dsp:txXfrm>
    </dsp:sp>
    <dsp:sp modelId="{E94CF573-D862-458C-AFC7-E31D08E3D414}">
      <dsp:nvSpPr>
        <dsp:cNvPr id="0" name=""/>
        <dsp:cNvSpPr/>
      </dsp:nvSpPr>
      <dsp:spPr>
        <a:xfrm>
          <a:off x="386669" y="368940"/>
          <a:ext cx="2595906" cy="3836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2000" kern="1200" dirty="0"/>
            <a:t>Aviate</a:t>
          </a:r>
        </a:p>
      </dsp:txBody>
      <dsp:txXfrm>
        <a:off x="386669" y="368940"/>
        <a:ext cx="2595906" cy="383698"/>
      </dsp:txXfrm>
    </dsp:sp>
    <dsp:sp modelId="{910036F9-D19A-4670-8057-45E586D71153}">
      <dsp:nvSpPr>
        <dsp:cNvPr id="0" name=""/>
        <dsp:cNvSpPr/>
      </dsp:nvSpPr>
      <dsp:spPr>
        <a:xfrm>
          <a:off x="194820" y="675898"/>
          <a:ext cx="0" cy="1168803"/>
        </a:xfrm>
        <a:prstGeom prst="line">
          <a:avLst/>
        </a:prstGeom>
        <a:noFill/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091B49-09A1-42C4-A77E-7F440F4B0E71}">
      <dsp:nvSpPr>
        <dsp:cNvPr id="0" name=""/>
        <dsp:cNvSpPr/>
      </dsp:nvSpPr>
      <dsp:spPr>
        <a:xfrm>
          <a:off x="160287" y="1810169"/>
          <a:ext cx="69065" cy="69065"/>
        </a:xfrm>
        <a:prstGeom prst="ellips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398FDE-AC49-4D99-933A-E7CB44B9C818}">
      <dsp:nvSpPr>
        <dsp:cNvPr id="0" name=""/>
        <dsp:cNvSpPr/>
      </dsp:nvSpPr>
      <dsp:spPr>
        <a:xfrm rot="18900000">
          <a:off x="1618020" y="2992957"/>
          <a:ext cx="271315" cy="271315"/>
        </a:xfrm>
        <a:prstGeom prst="teardrop">
          <a:avLst>
            <a:gd name="adj" fmla="val 115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521292-C957-4EBB-AC38-AD81128AC70C}">
      <dsp:nvSpPr>
        <dsp:cNvPr id="0" name=""/>
        <dsp:cNvSpPr/>
      </dsp:nvSpPr>
      <dsp:spPr>
        <a:xfrm>
          <a:off x="1676938" y="3051875"/>
          <a:ext cx="153479" cy="1534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4D1342-FF45-4268-8D47-69E6E45D24BC}">
      <dsp:nvSpPr>
        <dsp:cNvPr id="0" name=""/>
        <dsp:cNvSpPr/>
      </dsp:nvSpPr>
      <dsp:spPr>
        <a:xfrm>
          <a:off x="1945526" y="2730159"/>
          <a:ext cx="2595906" cy="5903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875" rIns="0" bIns="952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Use remaining power to reach a suitable landing area</a:t>
          </a:r>
        </a:p>
      </dsp:txBody>
      <dsp:txXfrm>
        <a:off x="1945526" y="2730159"/>
        <a:ext cx="2595906" cy="590304"/>
      </dsp:txXfrm>
    </dsp:sp>
    <dsp:sp modelId="{2E310180-7ABC-46F2-8AF0-B1568D9B0BE1}">
      <dsp:nvSpPr>
        <dsp:cNvPr id="0" name=""/>
        <dsp:cNvSpPr/>
      </dsp:nvSpPr>
      <dsp:spPr>
        <a:xfrm>
          <a:off x="1945526" y="2361219"/>
          <a:ext cx="2595906" cy="368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2000" kern="1200" dirty="0"/>
            <a:t>Navigate</a:t>
          </a:r>
        </a:p>
      </dsp:txBody>
      <dsp:txXfrm>
        <a:off x="1945526" y="2361219"/>
        <a:ext cx="2595906" cy="368940"/>
      </dsp:txXfrm>
    </dsp:sp>
    <dsp:sp modelId="{5A3A89C6-3C74-47B4-8343-02A791DC112A}">
      <dsp:nvSpPr>
        <dsp:cNvPr id="0" name=""/>
        <dsp:cNvSpPr/>
      </dsp:nvSpPr>
      <dsp:spPr>
        <a:xfrm>
          <a:off x="1753677" y="1844702"/>
          <a:ext cx="0" cy="1151094"/>
        </a:xfrm>
        <a:prstGeom prst="line">
          <a:avLst/>
        </a:prstGeom>
        <a:noFill/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8D543F-C4C0-4B0F-A416-D2AF65572D76}">
      <dsp:nvSpPr>
        <dsp:cNvPr id="0" name=""/>
        <dsp:cNvSpPr/>
      </dsp:nvSpPr>
      <dsp:spPr>
        <a:xfrm>
          <a:off x="1719144" y="1810169"/>
          <a:ext cx="69065" cy="69065"/>
        </a:xfrm>
        <a:prstGeom prst="ellips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A5375F-5971-48AC-B159-EABA768E7A45}">
      <dsp:nvSpPr>
        <dsp:cNvPr id="0" name=""/>
        <dsp:cNvSpPr/>
      </dsp:nvSpPr>
      <dsp:spPr>
        <a:xfrm rot="8100000">
          <a:off x="3176877" y="425131"/>
          <a:ext cx="271315" cy="271315"/>
        </a:xfrm>
        <a:prstGeom prst="teardrop">
          <a:avLst>
            <a:gd name="adj" fmla="val 115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2363B9-29C1-4E4B-A710-4F9D3D85714C}">
      <dsp:nvSpPr>
        <dsp:cNvPr id="0" name=""/>
        <dsp:cNvSpPr/>
      </dsp:nvSpPr>
      <dsp:spPr>
        <a:xfrm>
          <a:off x="3235795" y="484049"/>
          <a:ext cx="153479" cy="1534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D0A28B-579A-4A54-B7ED-D1AD23E49387}">
      <dsp:nvSpPr>
        <dsp:cNvPr id="0" name=""/>
        <dsp:cNvSpPr/>
      </dsp:nvSpPr>
      <dsp:spPr>
        <a:xfrm>
          <a:off x="3504384" y="1023454"/>
          <a:ext cx="2595906" cy="5504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Assume complete failure imminent</a:t>
          </a:r>
        </a:p>
      </dsp:txBody>
      <dsp:txXfrm>
        <a:off x="3504384" y="1023454"/>
        <a:ext cx="2595906" cy="550432"/>
      </dsp:txXfrm>
    </dsp:sp>
    <dsp:sp modelId="{5D302F42-DED6-4EC5-8BC5-E7E5ECD4C199}">
      <dsp:nvSpPr>
        <dsp:cNvPr id="0" name=""/>
        <dsp:cNvSpPr/>
      </dsp:nvSpPr>
      <dsp:spPr>
        <a:xfrm>
          <a:off x="3504384" y="464091"/>
          <a:ext cx="2595906" cy="193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2000" kern="1200" dirty="0"/>
            <a:t>Continuously reassess</a:t>
          </a:r>
        </a:p>
      </dsp:txBody>
      <dsp:txXfrm>
        <a:off x="3504384" y="464091"/>
        <a:ext cx="2595906" cy="193395"/>
      </dsp:txXfrm>
    </dsp:sp>
    <dsp:sp modelId="{BD209E86-2761-4A84-8686-9F37E54F7754}">
      <dsp:nvSpPr>
        <dsp:cNvPr id="0" name=""/>
        <dsp:cNvSpPr/>
      </dsp:nvSpPr>
      <dsp:spPr>
        <a:xfrm>
          <a:off x="3312535" y="675898"/>
          <a:ext cx="0" cy="1168803"/>
        </a:xfrm>
        <a:prstGeom prst="line">
          <a:avLst/>
        </a:prstGeom>
        <a:noFill/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16B73E-8737-4AAA-A09B-6BFCE4E4FBB3}">
      <dsp:nvSpPr>
        <dsp:cNvPr id="0" name=""/>
        <dsp:cNvSpPr/>
      </dsp:nvSpPr>
      <dsp:spPr>
        <a:xfrm>
          <a:off x="3278002" y="1810169"/>
          <a:ext cx="69065" cy="69065"/>
        </a:xfrm>
        <a:prstGeom prst="ellips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941D0C-797E-4CD2-B937-C94D3FA3961B}">
      <dsp:nvSpPr>
        <dsp:cNvPr id="0" name=""/>
        <dsp:cNvSpPr/>
      </dsp:nvSpPr>
      <dsp:spPr>
        <a:xfrm rot="18900000">
          <a:off x="4735735" y="2992957"/>
          <a:ext cx="271315" cy="271315"/>
        </a:xfrm>
        <a:prstGeom prst="teardrop">
          <a:avLst>
            <a:gd name="adj" fmla="val 115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A795DB-9EE2-43A9-AD03-9828773EC0F8}">
      <dsp:nvSpPr>
        <dsp:cNvPr id="0" name=""/>
        <dsp:cNvSpPr/>
      </dsp:nvSpPr>
      <dsp:spPr>
        <a:xfrm>
          <a:off x="4794653" y="3051875"/>
          <a:ext cx="153479" cy="1534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74AD95-7484-452C-9906-CA67AAAD9FC3}">
      <dsp:nvSpPr>
        <dsp:cNvPr id="0" name=""/>
        <dsp:cNvSpPr/>
      </dsp:nvSpPr>
      <dsp:spPr>
        <a:xfrm>
          <a:off x="5063242" y="2730159"/>
          <a:ext cx="2595906" cy="5903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875" rIns="0" bIns="952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Mayday call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Brief passengers</a:t>
          </a:r>
        </a:p>
      </dsp:txBody>
      <dsp:txXfrm>
        <a:off x="5063242" y="2730159"/>
        <a:ext cx="2595906" cy="590304"/>
      </dsp:txXfrm>
    </dsp:sp>
    <dsp:sp modelId="{4521B632-E417-4595-9C59-A08AD954F5B3}">
      <dsp:nvSpPr>
        <dsp:cNvPr id="0" name=""/>
        <dsp:cNvSpPr/>
      </dsp:nvSpPr>
      <dsp:spPr>
        <a:xfrm>
          <a:off x="5063242" y="2361219"/>
          <a:ext cx="2595906" cy="368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2000" kern="1200" dirty="0"/>
            <a:t>Communicate</a:t>
          </a:r>
        </a:p>
      </dsp:txBody>
      <dsp:txXfrm>
        <a:off x="5063242" y="2361219"/>
        <a:ext cx="2595906" cy="368940"/>
      </dsp:txXfrm>
    </dsp:sp>
    <dsp:sp modelId="{AE7EF070-3CF1-4683-A28C-A3B98C38D7F0}">
      <dsp:nvSpPr>
        <dsp:cNvPr id="0" name=""/>
        <dsp:cNvSpPr/>
      </dsp:nvSpPr>
      <dsp:spPr>
        <a:xfrm>
          <a:off x="4871393" y="1844702"/>
          <a:ext cx="0" cy="1151094"/>
        </a:xfrm>
        <a:prstGeom prst="line">
          <a:avLst/>
        </a:prstGeom>
        <a:noFill/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E9F9AC-53D9-4A54-BF17-5F9E38FF1F81}">
      <dsp:nvSpPr>
        <dsp:cNvPr id="0" name=""/>
        <dsp:cNvSpPr/>
      </dsp:nvSpPr>
      <dsp:spPr>
        <a:xfrm>
          <a:off x="4836860" y="1810169"/>
          <a:ext cx="69065" cy="69065"/>
        </a:xfrm>
        <a:prstGeom prst="ellips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42D2FF-7E53-4AD1-BC43-18AA38DFD7EF}">
      <dsp:nvSpPr>
        <dsp:cNvPr id="0" name=""/>
        <dsp:cNvSpPr/>
      </dsp:nvSpPr>
      <dsp:spPr>
        <a:xfrm rot="8100000">
          <a:off x="6294592" y="425131"/>
          <a:ext cx="271315" cy="271315"/>
        </a:xfrm>
        <a:prstGeom prst="teardrop">
          <a:avLst>
            <a:gd name="adj" fmla="val 115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D5FC2B-F2C6-44E3-BFD2-712F914BA884}">
      <dsp:nvSpPr>
        <dsp:cNvPr id="0" name=""/>
        <dsp:cNvSpPr/>
      </dsp:nvSpPr>
      <dsp:spPr>
        <a:xfrm>
          <a:off x="6353511" y="484049"/>
          <a:ext cx="153479" cy="1534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7AD002-DC10-4A0C-9F16-7160296FB7EB}">
      <dsp:nvSpPr>
        <dsp:cNvPr id="0" name=""/>
        <dsp:cNvSpPr/>
      </dsp:nvSpPr>
      <dsp:spPr>
        <a:xfrm>
          <a:off x="6622099" y="752638"/>
          <a:ext cx="2595906" cy="1092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FE2DBA-F667-4311-BD17-C56382727A04}">
      <dsp:nvSpPr>
        <dsp:cNvPr id="0" name=""/>
        <dsp:cNvSpPr/>
      </dsp:nvSpPr>
      <dsp:spPr>
        <a:xfrm>
          <a:off x="6622099" y="368940"/>
          <a:ext cx="2595906" cy="3836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2000" kern="1200" dirty="0"/>
            <a:t>Position overhead selected  landing area</a:t>
          </a:r>
        </a:p>
      </dsp:txBody>
      <dsp:txXfrm>
        <a:off x="6622099" y="368940"/>
        <a:ext cx="2595906" cy="383698"/>
      </dsp:txXfrm>
    </dsp:sp>
    <dsp:sp modelId="{46A93C1C-5C7A-433A-B6BA-E4CEB007FBCA}">
      <dsp:nvSpPr>
        <dsp:cNvPr id="0" name=""/>
        <dsp:cNvSpPr/>
      </dsp:nvSpPr>
      <dsp:spPr>
        <a:xfrm>
          <a:off x="6430250" y="675898"/>
          <a:ext cx="0" cy="1168803"/>
        </a:xfrm>
        <a:prstGeom prst="line">
          <a:avLst/>
        </a:prstGeom>
        <a:noFill/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262B88-DA5A-47D8-8730-3DAF978A2755}">
      <dsp:nvSpPr>
        <dsp:cNvPr id="0" name=""/>
        <dsp:cNvSpPr/>
      </dsp:nvSpPr>
      <dsp:spPr>
        <a:xfrm>
          <a:off x="6395717" y="1810169"/>
          <a:ext cx="69065" cy="69065"/>
        </a:xfrm>
        <a:prstGeom prst="ellips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5C45F1-57D9-492B-89E7-9159E1624DA1}">
      <dsp:nvSpPr>
        <dsp:cNvPr id="0" name=""/>
        <dsp:cNvSpPr/>
      </dsp:nvSpPr>
      <dsp:spPr>
        <a:xfrm rot="18900000">
          <a:off x="7853450" y="2992957"/>
          <a:ext cx="271315" cy="271315"/>
        </a:xfrm>
        <a:prstGeom prst="teardrop">
          <a:avLst>
            <a:gd name="adj" fmla="val 115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26608C-AF9C-411C-8A3E-F28FC0FEB02A}">
      <dsp:nvSpPr>
        <dsp:cNvPr id="0" name=""/>
        <dsp:cNvSpPr/>
      </dsp:nvSpPr>
      <dsp:spPr>
        <a:xfrm>
          <a:off x="7912368" y="3051875"/>
          <a:ext cx="153479" cy="1534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7F1C18-520C-4CD6-BE05-3DD0F9E10F12}">
      <dsp:nvSpPr>
        <dsp:cNvPr id="0" name=""/>
        <dsp:cNvSpPr/>
      </dsp:nvSpPr>
      <dsp:spPr>
        <a:xfrm>
          <a:off x="8180957" y="2730159"/>
          <a:ext cx="2595906" cy="5903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73D48E-6BBE-4E16-BF92-D5B47541FBA8}">
      <dsp:nvSpPr>
        <dsp:cNvPr id="0" name=""/>
        <dsp:cNvSpPr/>
      </dsp:nvSpPr>
      <dsp:spPr>
        <a:xfrm>
          <a:off x="8180957" y="2361219"/>
          <a:ext cx="2595906" cy="368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2000" kern="1200" dirty="0"/>
            <a:t>Power off approach. </a:t>
          </a:r>
        </a:p>
      </dsp:txBody>
      <dsp:txXfrm>
        <a:off x="8180957" y="2361219"/>
        <a:ext cx="2595906" cy="368940"/>
      </dsp:txXfrm>
    </dsp:sp>
    <dsp:sp modelId="{B21B1E80-97B7-458B-BFC7-620CCDC0D89D}">
      <dsp:nvSpPr>
        <dsp:cNvPr id="0" name=""/>
        <dsp:cNvSpPr/>
      </dsp:nvSpPr>
      <dsp:spPr>
        <a:xfrm>
          <a:off x="7989108" y="1844702"/>
          <a:ext cx="0" cy="1151094"/>
        </a:xfrm>
        <a:prstGeom prst="line">
          <a:avLst/>
        </a:prstGeom>
        <a:noFill/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ABE8D0-99E2-41BF-B3B6-6AAB2B46EFA3}">
      <dsp:nvSpPr>
        <dsp:cNvPr id="0" name=""/>
        <dsp:cNvSpPr/>
      </dsp:nvSpPr>
      <dsp:spPr>
        <a:xfrm>
          <a:off x="7954575" y="1810169"/>
          <a:ext cx="69065" cy="69065"/>
        </a:xfrm>
        <a:prstGeom prst="ellips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BA261E-D5A5-42E7-9894-C1592AE59C08}">
      <dsp:nvSpPr>
        <dsp:cNvPr id="0" name=""/>
        <dsp:cNvSpPr/>
      </dsp:nvSpPr>
      <dsp:spPr>
        <a:xfrm>
          <a:off x="0" y="1844702"/>
          <a:ext cx="10927829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FF5AF7-0889-4400-B5F3-1FC1003BD166}">
      <dsp:nvSpPr>
        <dsp:cNvPr id="0" name=""/>
        <dsp:cNvSpPr/>
      </dsp:nvSpPr>
      <dsp:spPr>
        <a:xfrm rot="8100000">
          <a:off x="58338" y="425131"/>
          <a:ext cx="271315" cy="271315"/>
        </a:xfrm>
        <a:prstGeom prst="teardrop">
          <a:avLst>
            <a:gd name="adj" fmla="val 115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3C3A6E-0DB9-4B04-ABE3-15CD6C19F732}">
      <dsp:nvSpPr>
        <dsp:cNvPr id="0" name=""/>
        <dsp:cNvSpPr/>
      </dsp:nvSpPr>
      <dsp:spPr>
        <a:xfrm>
          <a:off x="117256" y="484049"/>
          <a:ext cx="153479" cy="1534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E20ECB-49AA-4168-BAAF-EE1271F43017}">
      <dsp:nvSpPr>
        <dsp:cNvPr id="0" name=""/>
        <dsp:cNvSpPr/>
      </dsp:nvSpPr>
      <dsp:spPr>
        <a:xfrm>
          <a:off x="385845" y="752638"/>
          <a:ext cx="3028558" cy="1092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Control the aircraft</a:t>
          </a:r>
        </a:p>
      </dsp:txBody>
      <dsp:txXfrm>
        <a:off x="385845" y="752638"/>
        <a:ext cx="3028558" cy="1092063"/>
      </dsp:txXfrm>
    </dsp:sp>
    <dsp:sp modelId="{E94CF573-D862-458C-AFC7-E31D08E3D414}">
      <dsp:nvSpPr>
        <dsp:cNvPr id="0" name=""/>
        <dsp:cNvSpPr/>
      </dsp:nvSpPr>
      <dsp:spPr>
        <a:xfrm>
          <a:off x="385845" y="368940"/>
          <a:ext cx="3028558" cy="3836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2000" kern="1200" dirty="0"/>
            <a:t>Aviate</a:t>
          </a:r>
        </a:p>
      </dsp:txBody>
      <dsp:txXfrm>
        <a:off x="385845" y="368940"/>
        <a:ext cx="3028558" cy="383698"/>
      </dsp:txXfrm>
    </dsp:sp>
    <dsp:sp modelId="{910036F9-D19A-4670-8057-45E586D71153}">
      <dsp:nvSpPr>
        <dsp:cNvPr id="0" name=""/>
        <dsp:cNvSpPr/>
      </dsp:nvSpPr>
      <dsp:spPr>
        <a:xfrm>
          <a:off x="193996" y="675898"/>
          <a:ext cx="0" cy="1168803"/>
        </a:xfrm>
        <a:prstGeom prst="line">
          <a:avLst/>
        </a:prstGeom>
        <a:noFill/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091B49-09A1-42C4-A77E-7F440F4B0E71}">
      <dsp:nvSpPr>
        <dsp:cNvPr id="0" name=""/>
        <dsp:cNvSpPr/>
      </dsp:nvSpPr>
      <dsp:spPr>
        <a:xfrm>
          <a:off x="159463" y="1810169"/>
          <a:ext cx="69065" cy="69065"/>
        </a:xfrm>
        <a:prstGeom prst="ellips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50D8FA-FA08-41D3-8AF1-488C0F81358E}">
      <dsp:nvSpPr>
        <dsp:cNvPr id="0" name=""/>
        <dsp:cNvSpPr/>
      </dsp:nvSpPr>
      <dsp:spPr>
        <a:xfrm rot="18900000">
          <a:off x="1877006" y="2992957"/>
          <a:ext cx="271315" cy="271315"/>
        </a:xfrm>
        <a:prstGeom prst="teardrop">
          <a:avLst>
            <a:gd name="adj" fmla="val 115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EC5F61-E37B-4095-B0C5-987809D182FB}">
      <dsp:nvSpPr>
        <dsp:cNvPr id="0" name=""/>
        <dsp:cNvSpPr/>
      </dsp:nvSpPr>
      <dsp:spPr>
        <a:xfrm>
          <a:off x="1935924" y="3051875"/>
          <a:ext cx="153479" cy="1534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E92F78-BB6A-422D-8D65-EDA0F8B68F2B}">
      <dsp:nvSpPr>
        <dsp:cNvPr id="0" name=""/>
        <dsp:cNvSpPr/>
      </dsp:nvSpPr>
      <dsp:spPr>
        <a:xfrm>
          <a:off x="2204512" y="2730159"/>
          <a:ext cx="3028558" cy="5903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2C6586-DBD6-4079-BEBA-73F5992A66EB}">
      <dsp:nvSpPr>
        <dsp:cNvPr id="0" name=""/>
        <dsp:cNvSpPr/>
      </dsp:nvSpPr>
      <dsp:spPr>
        <a:xfrm>
          <a:off x="2204512" y="2361219"/>
          <a:ext cx="3028558" cy="368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2000" kern="1200" dirty="0"/>
            <a:t>Treat as immediate engine failure</a:t>
          </a:r>
        </a:p>
      </dsp:txBody>
      <dsp:txXfrm>
        <a:off x="2204512" y="2361219"/>
        <a:ext cx="3028558" cy="368940"/>
      </dsp:txXfrm>
    </dsp:sp>
    <dsp:sp modelId="{D65DE506-9FC2-48E5-8698-9330F57659D9}">
      <dsp:nvSpPr>
        <dsp:cNvPr id="0" name=""/>
        <dsp:cNvSpPr/>
      </dsp:nvSpPr>
      <dsp:spPr>
        <a:xfrm>
          <a:off x="2012663" y="1844702"/>
          <a:ext cx="0" cy="1151094"/>
        </a:xfrm>
        <a:prstGeom prst="line">
          <a:avLst/>
        </a:prstGeom>
        <a:noFill/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F178E0-07AB-440C-AC60-811DC7828C79}">
      <dsp:nvSpPr>
        <dsp:cNvPr id="0" name=""/>
        <dsp:cNvSpPr/>
      </dsp:nvSpPr>
      <dsp:spPr>
        <a:xfrm>
          <a:off x="1978130" y="1810169"/>
          <a:ext cx="69065" cy="69065"/>
        </a:xfrm>
        <a:prstGeom prst="ellips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398FDE-AC49-4D99-933A-E7CB44B9C818}">
      <dsp:nvSpPr>
        <dsp:cNvPr id="0" name=""/>
        <dsp:cNvSpPr/>
      </dsp:nvSpPr>
      <dsp:spPr>
        <a:xfrm rot="8100000">
          <a:off x="3695673" y="425131"/>
          <a:ext cx="271315" cy="271315"/>
        </a:xfrm>
        <a:prstGeom prst="teardrop">
          <a:avLst>
            <a:gd name="adj" fmla="val 115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521292-C957-4EBB-AC38-AD81128AC70C}">
      <dsp:nvSpPr>
        <dsp:cNvPr id="0" name=""/>
        <dsp:cNvSpPr/>
      </dsp:nvSpPr>
      <dsp:spPr>
        <a:xfrm>
          <a:off x="3754591" y="484049"/>
          <a:ext cx="153479" cy="1534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4D1342-FF45-4268-8D47-69E6E45D24BC}">
      <dsp:nvSpPr>
        <dsp:cNvPr id="0" name=""/>
        <dsp:cNvSpPr/>
      </dsp:nvSpPr>
      <dsp:spPr>
        <a:xfrm>
          <a:off x="4023180" y="752638"/>
          <a:ext cx="3028558" cy="1092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Establish</a:t>
          </a:r>
          <a:r>
            <a:rPr lang="en-GB" sz="1500" kern="1200" baseline="0" dirty="0"/>
            <a:t> glide</a:t>
          </a:r>
          <a:endParaRPr lang="en-GB" sz="1500" kern="1200" dirty="0"/>
        </a:p>
      </dsp:txBody>
      <dsp:txXfrm>
        <a:off x="4023180" y="752638"/>
        <a:ext cx="3028558" cy="1092063"/>
      </dsp:txXfrm>
    </dsp:sp>
    <dsp:sp modelId="{2E310180-7ABC-46F2-8AF0-B1568D9B0BE1}">
      <dsp:nvSpPr>
        <dsp:cNvPr id="0" name=""/>
        <dsp:cNvSpPr/>
      </dsp:nvSpPr>
      <dsp:spPr>
        <a:xfrm>
          <a:off x="4023180" y="368940"/>
          <a:ext cx="3028558" cy="3836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2000" kern="1200" dirty="0"/>
            <a:t>Close throttle</a:t>
          </a:r>
        </a:p>
      </dsp:txBody>
      <dsp:txXfrm>
        <a:off x="4023180" y="368940"/>
        <a:ext cx="3028558" cy="383698"/>
      </dsp:txXfrm>
    </dsp:sp>
    <dsp:sp modelId="{5A3A89C6-3C74-47B4-8343-02A791DC112A}">
      <dsp:nvSpPr>
        <dsp:cNvPr id="0" name=""/>
        <dsp:cNvSpPr/>
      </dsp:nvSpPr>
      <dsp:spPr>
        <a:xfrm>
          <a:off x="3831330" y="675898"/>
          <a:ext cx="0" cy="1168803"/>
        </a:xfrm>
        <a:prstGeom prst="line">
          <a:avLst/>
        </a:prstGeom>
        <a:noFill/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8D543F-C4C0-4B0F-A416-D2AF65572D76}">
      <dsp:nvSpPr>
        <dsp:cNvPr id="0" name=""/>
        <dsp:cNvSpPr/>
      </dsp:nvSpPr>
      <dsp:spPr>
        <a:xfrm>
          <a:off x="3796798" y="1810169"/>
          <a:ext cx="69065" cy="69065"/>
        </a:xfrm>
        <a:prstGeom prst="ellips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941D0C-797E-4CD2-B937-C94D3FA3961B}">
      <dsp:nvSpPr>
        <dsp:cNvPr id="0" name=""/>
        <dsp:cNvSpPr/>
      </dsp:nvSpPr>
      <dsp:spPr>
        <a:xfrm rot="18900000">
          <a:off x="5514340" y="2992957"/>
          <a:ext cx="271315" cy="271315"/>
        </a:xfrm>
        <a:prstGeom prst="teardrop">
          <a:avLst>
            <a:gd name="adj" fmla="val 115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A795DB-9EE2-43A9-AD03-9828773EC0F8}">
      <dsp:nvSpPr>
        <dsp:cNvPr id="0" name=""/>
        <dsp:cNvSpPr/>
      </dsp:nvSpPr>
      <dsp:spPr>
        <a:xfrm>
          <a:off x="5573258" y="3051875"/>
          <a:ext cx="153479" cy="1534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74AD95-7484-452C-9906-CA67AAAD9FC3}">
      <dsp:nvSpPr>
        <dsp:cNvPr id="0" name=""/>
        <dsp:cNvSpPr/>
      </dsp:nvSpPr>
      <dsp:spPr>
        <a:xfrm>
          <a:off x="5841847" y="2730159"/>
          <a:ext cx="3028558" cy="5903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875" rIns="0" bIns="952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Mayday call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Brief passengers</a:t>
          </a:r>
        </a:p>
      </dsp:txBody>
      <dsp:txXfrm>
        <a:off x="5841847" y="2730159"/>
        <a:ext cx="3028558" cy="590304"/>
      </dsp:txXfrm>
    </dsp:sp>
    <dsp:sp modelId="{4521B632-E417-4595-9C59-A08AD954F5B3}">
      <dsp:nvSpPr>
        <dsp:cNvPr id="0" name=""/>
        <dsp:cNvSpPr/>
      </dsp:nvSpPr>
      <dsp:spPr>
        <a:xfrm>
          <a:off x="5841847" y="2361219"/>
          <a:ext cx="3028558" cy="368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2000" kern="1200" dirty="0"/>
            <a:t>Communicate</a:t>
          </a:r>
        </a:p>
      </dsp:txBody>
      <dsp:txXfrm>
        <a:off x="5841847" y="2361219"/>
        <a:ext cx="3028558" cy="368940"/>
      </dsp:txXfrm>
    </dsp:sp>
    <dsp:sp modelId="{AE7EF070-3CF1-4683-A28C-A3B98C38D7F0}">
      <dsp:nvSpPr>
        <dsp:cNvPr id="0" name=""/>
        <dsp:cNvSpPr/>
      </dsp:nvSpPr>
      <dsp:spPr>
        <a:xfrm>
          <a:off x="5649998" y="1844702"/>
          <a:ext cx="0" cy="1151094"/>
        </a:xfrm>
        <a:prstGeom prst="line">
          <a:avLst/>
        </a:prstGeom>
        <a:noFill/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E9F9AC-53D9-4A54-BF17-5F9E38FF1F81}">
      <dsp:nvSpPr>
        <dsp:cNvPr id="0" name=""/>
        <dsp:cNvSpPr/>
      </dsp:nvSpPr>
      <dsp:spPr>
        <a:xfrm>
          <a:off x="5615465" y="1810169"/>
          <a:ext cx="69065" cy="69065"/>
        </a:xfrm>
        <a:prstGeom prst="ellips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49F0CB-8370-4EA5-B236-A12BCD1C02AF}">
      <dsp:nvSpPr>
        <dsp:cNvPr id="0" name=""/>
        <dsp:cNvSpPr/>
      </dsp:nvSpPr>
      <dsp:spPr>
        <a:xfrm rot="8100000">
          <a:off x="7333007" y="425131"/>
          <a:ext cx="271315" cy="271315"/>
        </a:xfrm>
        <a:prstGeom prst="teardrop">
          <a:avLst>
            <a:gd name="adj" fmla="val 115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7F7614-ABE9-4B72-AE7C-DEA2536D9F44}">
      <dsp:nvSpPr>
        <dsp:cNvPr id="0" name=""/>
        <dsp:cNvSpPr/>
      </dsp:nvSpPr>
      <dsp:spPr>
        <a:xfrm>
          <a:off x="7391925" y="484049"/>
          <a:ext cx="153479" cy="1534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04D3E0-938F-4D5A-9B60-5148CB4EB44F}">
      <dsp:nvSpPr>
        <dsp:cNvPr id="0" name=""/>
        <dsp:cNvSpPr/>
      </dsp:nvSpPr>
      <dsp:spPr>
        <a:xfrm>
          <a:off x="7660514" y="1023454"/>
          <a:ext cx="3028558" cy="5504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 dirty="0"/>
        </a:p>
      </dsp:txBody>
      <dsp:txXfrm>
        <a:off x="7660514" y="1023454"/>
        <a:ext cx="3028558" cy="550432"/>
      </dsp:txXfrm>
    </dsp:sp>
    <dsp:sp modelId="{A6072973-966D-4FDC-9BC8-8C916278B2B7}">
      <dsp:nvSpPr>
        <dsp:cNvPr id="0" name=""/>
        <dsp:cNvSpPr/>
      </dsp:nvSpPr>
      <dsp:spPr>
        <a:xfrm>
          <a:off x="7660514" y="464091"/>
          <a:ext cx="3028558" cy="193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2000" kern="1200" dirty="0"/>
            <a:t>Land in best available area</a:t>
          </a:r>
        </a:p>
      </dsp:txBody>
      <dsp:txXfrm>
        <a:off x="7660514" y="464091"/>
        <a:ext cx="3028558" cy="193395"/>
      </dsp:txXfrm>
    </dsp:sp>
    <dsp:sp modelId="{68BBA90B-BE4F-4CAF-AE4E-9131F729A2B5}">
      <dsp:nvSpPr>
        <dsp:cNvPr id="0" name=""/>
        <dsp:cNvSpPr/>
      </dsp:nvSpPr>
      <dsp:spPr>
        <a:xfrm>
          <a:off x="7468665" y="675898"/>
          <a:ext cx="0" cy="1168803"/>
        </a:xfrm>
        <a:prstGeom prst="line">
          <a:avLst/>
        </a:prstGeom>
        <a:noFill/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07FDB0-6208-4306-90BB-955096606C40}">
      <dsp:nvSpPr>
        <dsp:cNvPr id="0" name=""/>
        <dsp:cNvSpPr/>
      </dsp:nvSpPr>
      <dsp:spPr>
        <a:xfrm>
          <a:off x="7434132" y="1810169"/>
          <a:ext cx="69065" cy="69065"/>
        </a:xfrm>
        <a:prstGeom prst="ellips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47A26D-E952-4FCB-A6CF-4C3911389DB4}">
      <dsp:nvSpPr>
        <dsp:cNvPr id="0" name=""/>
        <dsp:cNvSpPr/>
      </dsp:nvSpPr>
      <dsp:spPr>
        <a:xfrm>
          <a:off x="282221" y="368029"/>
          <a:ext cx="1371985" cy="137198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108F03-C07E-41BD-B9DE-51FA3B4B286A}">
      <dsp:nvSpPr>
        <dsp:cNvPr id="0" name=""/>
        <dsp:cNvSpPr/>
      </dsp:nvSpPr>
      <dsp:spPr>
        <a:xfrm>
          <a:off x="570337" y="656145"/>
          <a:ext cx="795751" cy="79575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EA65A7-4DAE-41F5-AA48-1F875CF6FC5D}">
      <dsp:nvSpPr>
        <dsp:cNvPr id="0" name=""/>
        <dsp:cNvSpPr/>
      </dsp:nvSpPr>
      <dsp:spPr>
        <a:xfrm>
          <a:off x="1948202" y="368029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"This isn't about learning new flying skills - it's about structured decision-making”</a:t>
          </a:r>
          <a:endParaRPr lang="en-US" sz="2400" kern="1200" dirty="0"/>
        </a:p>
      </dsp:txBody>
      <dsp:txXfrm>
        <a:off x="1948202" y="368029"/>
        <a:ext cx="3233964" cy="1371985"/>
      </dsp:txXfrm>
    </dsp:sp>
    <dsp:sp modelId="{ADEB4077-EB41-44F9-A059-D4D8045C5AD9}">
      <dsp:nvSpPr>
        <dsp:cNvPr id="0" name=""/>
        <dsp:cNvSpPr/>
      </dsp:nvSpPr>
      <dsp:spPr>
        <a:xfrm>
          <a:off x="5745661" y="368029"/>
          <a:ext cx="1371985" cy="137198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03324E-F148-432E-ACA6-2B1341A29DD9}">
      <dsp:nvSpPr>
        <dsp:cNvPr id="0" name=""/>
        <dsp:cNvSpPr/>
      </dsp:nvSpPr>
      <dsp:spPr>
        <a:xfrm>
          <a:off x="6033778" y="656145"/>
          <a:ext cx="795751" cy="79575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FD8564-105D-4AE2-8599-A50FB1788D3C}">
      <dsp:nvSpPr>
        <dsp:cNvPr id="0" name=""/>
        <dsp:cNvSpPr/>
      </dsp:nvSpPr>
      <dsp:spPr>
        <a:xfrm>
          <a:off x="7411643" y="368029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Builds on existing emergency training</a:t>
          </a:r>
          <a:endParaRPr lang="en-US" sz="2400" kern="1200" dirty="0"/>
        </a:p>
      </dsp:txBody>
      <dsp:txXfrm>
        <a:off x="7411643" y="368029"/>
        <a:ext cx="3233964" cy="1371985"/>
      </dsp:txXfrm>
    </dsp:sp>
    <dsp:sp modelId="{02374493-A64F-489D-84F1-4335948EBEAE}">
      <dsp:nvSpPr>
        <dsp:cNvPr id="0" name=""/>
        <dsp:cNvSpPr/>
      </dsp:nvSpPr>
      <dsp:spPr>
        <a:xfrm>
          <a:off x="282221" y="2452790"/>
          <a:ext cx="1371985" cy="137198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2235D8-91D3-4E88-9153-A5941856FDEA}">
      <dsp:nvSpPr>
        <dsp:cNvPr id="0" name=""/>
        <dsp:cNvSpPr/>
      </dsp:nvSpPr>
      <dsp:spPr>
        <a:xfrm>
          <a:off x="570337" y="2740907"/>
          <a:ext cx="795751" cy="79575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1EFDA8-E593-49EE-85FE-AFAEA369495F}">
      <dsp:nvSpPr>
        <dsp:cNvPr id="0" name=""/>
        <dsp:cNvSpPr/>
      </dsp:nvSpPr>
      <dsp:spPr>
        <a:xfrm>
          <a:off x="1948202" y="2452790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Focus on threat and error management principles</a:t>
          </a:r>
          <a:endParaRPr lang="en-US" sz="2400" kern="1200" dirty="0"/>
        </a:p>
      </dsp:txBody>
      <dsp:txXfrm>
        <a:off x="1948202" y="2452790"/>
        <a:ext cx="3233964" cy="1371985"/>
      </dsp:txXfrm>
    </dsp:sp>
    <dsp:sp modelId="{1ED7995A-5032-494C-8ACE-D0D90C8EFA46}">
      <dsp:nvSpPr>
        <dsp:cNvPr id="0" name=""/>
        <dsp:cNvSpPr/>
      </dsp:nvSpPr>
      <dsp:spPr>
        <a:xfrm>
          <a:off x="5745661" y="2452790"/>
          <a:ext cx="1371985" cy="137198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0072B0-F756-403E-BC5B-F59601C1E9B1}">
      <dsp:nvSpPr>
        <dsp:cNvPr id="0" name=""/>
        <dsp:cNvSpPr/>
      </dsp:nvSpPr>
      <dsp:spPr>
        <a:xfrm>
          <a:off x="6033778" y="2740907"/>
          <a:ext cx="795751" cy="79575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40777E-24F8-4D95-8239-1929F8B955C2}">
      <dsp:nvSpPr>
        <dsp:cNvPr id="0" name=""/>
        <dsp:cNvSpPr/>
      </dsp:nvSpPr>
      <dsp:spPr>
        <a:xfrm>
          <a:off x="7411643" y="2452790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Practice scenarios until decision-making becomes automatic</a:t>
          </a:r>
          <a:endParaRPr lang="en-US" sz="2400" kern="1200" dirty="0"/>
        </a:p>
      </dsp:txBody>
      <dsp:txXfrm>
        <a:off x="7411643" y="2452790"/>
        <a:ext cx="3233964" cy="13719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24/3/layout/BulletTimelineDefaultVariant">
  <dgm:title val="Bullet Timeline"/>
  <dgm:desc val="Displays bulleted events in chronological order. Each event should have a date or name up to medium length and the option to add a description that can be medium or a bit longer in length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270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 fact="0.8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h" fact="0.55"/>
                        <dgm:constr type="t" for="ch" forName="L1TextContainer1" refType="h" fact="0.675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b" refFor="ch" refForName="DropPinPlaceHolder1"/>
                        <dgm:constr type="t" for="ch" forName="L2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b" refFor="ch" refForName="DropPinPlaceHolder1" fact="0.89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 fact="0.8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h" fact="0.55"/>
                        <dgm:constr type="t" for="ch" forName="L1TextContainer1" refType="h" fact="0.675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b" refFor="ch" refForName="DropPinPlaceHolder1"/>
                        <dgm:constr type="t" for="ch" forName="L2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b" refFor="ch" refForName="DropPinPlaceHolder1" fact="0.89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4"/>
                  <dgm:constr type="h" for="ch" forName="Ellipse1" refType="w" refFor="ch" refForName="DropPin1" fact="0.4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revTx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node2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6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20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 fact="0.8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h" fact="0.55"/>
                        <dgm:constr type="t" for="ch" forName="L1TextContainer" refType="h" fact="0.675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b" refFor="ch" refForName="DropPinPlaceHolder"/>
                        <dgm:constr type="t" for="ch" forName="L2TextContainer" refType="h" fact="0.8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b" refFor="ch" refForName="DropPinPlaceHolder" fact="0.89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 fact="0.8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h" fact="0.55"/>
                        <dgm:constr type="t" for="ch" forName="L1TextContainer" refType="h" fact="0.675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b" refFor="ch" refForName="DropPinPlaceHolder"/>
                        <dgm:constr type="t" for="ch" forName="L2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b" refFor="ch" refForName="DropPinPlaceHolder" fact="0.89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4"/>
                  <dgm:constr type="h" for="ch" forName="Ellipse" refType="w" refFor="ch" refForName="DropPin" fact="0.4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revTx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node2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6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20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24/3/layout/BulletTimelineDefaultVariant">
  <dgm:title val="Bullet Timeline"/>
  <dgm:desc val="Displays bulleted events in chronological order. Each event should have a date or name up to medium length and the option to add a description that can be medium or a bit longer in length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270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 fact="0.8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h" fact="0.55"/>
                        <dgm:constr type="t" for="ch" forName="L1TextContainer1" refType="h" fact="0.675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b" refFor="ch" refForName="DropPinPlaceHolder1"/>
                        <dgm:constr type="t" for="ch" forName="L2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b" refFor="ch" refForName="DropPinPlaceHolder1" fact="0.89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 fact="0.8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h" fact="0.55"/>
                        <dgm:constr type="t" for="ch" forName="L1TextContainer1" refType="h" fact="0.675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b" refFor="ch" refForName="DropPinPlaceHolder1"/>
                        <dgm:constr type="t" for="ch" forName="L2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b" refFor="ch" refForName="DropPinPlaceHolder1" fact="0.89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4"/>
                  <dgm:constr type="h" for="ch" forName="Ellipse1" refType="w" refFor="ch" refForName="DropPin1" fact="0.4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revTx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node2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6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20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 fact="0.8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h" fact="0.55"/>
                        <dgm:constr type="t" for="ch" forName="L1TextContainer" refType="h" fact="0.675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b" refFor="ch" refForName="DropPinPlaceHolder"/>
                        <dgm:constr type="t" for="ch" forName="L2TextContainer" refType="h" fact="0.8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b" refFor="ch" refForName="DropPinPlaceHolder" fact="0.89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 fact="0.8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h" fact="0.55"/>
                        <dgm:constr type="t" for="ch" forName="L1TextContainer" refType="h" fact="0.675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b" refFor="ch" refForName="DropPinPlaceHolder"/>
                        <dgm:constr type="t" for="ch" forName="L2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b" refFor="ch" refForName="DropPinPlaceHolder" fact="0.89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4"/>
                  <dgm:constr type="h" for="ch" forName="Ellipse" refType="w" refFor="ch" refForName="DropPin" fact="0.4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revTx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node2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6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20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24/3/layout/BulletTimelineDefaultVariant">
  <dgm:title val="Bullet Timeline"/>
  <dgm:desc val="Displays bulleted events in chronological order. Each event should have a date or name up to medium length and the option to add a description that can be medium or a bit longer in length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270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 fact="0.8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h" fact="0.55"/>
                        <dgm:constr type="t" for="ch" forName="L1TextContainer1" refType="h" fact="0.675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b" refFor="ch" refForName="DropPinPlaceHolder1"/>
                        <dgm:constr type="t" for="ch" forName="L2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b" refFor="ch" refForName="DropPinPlaceHolder1" fact="0.89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 fact="0.8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h" fact="0.55"/>
                        <dgm:constr type="t" for="ch" forName="L1TextContainer1" refType="h" fact="0.675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b" refFor="ch" refForName="DropPinPlaceHolder1"/>
                        <dgm:constr type="t" for="ch" forName="L2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b" refFor="ch" refForName="DropPinPlaceHolder1" fact="0.89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4"/>
                  <dgm:constr type="h" for="ch" forName="Ellipse1" refType="w" refFor="ch" refForName="DropPin1" fact="0.4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revTx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node2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6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20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 fact="0.8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h" fact="0.55"/>
                        <dgm:constr type="t" for="ch" forName="L1TextContainer" refType="h" fact="0.675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b" refFor="ch" refForName="DropPinPlaceHolder"/>
                        <dgm:constr type="t" for="ch" forName="L2TextContainer" refType="h" fact="0.8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b" refFor="ch" refForName="DropPinPlaceHolder" fact="0.89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 fact="0.8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h" fact="0.55"/>
                        <dgm:constr type="t" for="ch" forName="L1TextContainer" refType="h" fact="0.675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b" refFor="ch" refForName="DropPinPlaceHolder"/>
                        <dgm:constr type="t" for="ch" forName="L2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b" refFor="ch" refForName="DropPinPlaceHolder" fact="0.89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4"/>
                  <dgm:constr type="h" for="ch" forName="Ellipse" refType="w" refFor="ch" refForName="DropPin" fact="0.4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revTx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node2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6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20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C1594-3528-4F7B-AAC0-A188BBF001ED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57B784-1666-4D75-A85B-E1B7FE9EA7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121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7B784-1666-4D75-A85B-E1B7FE9EA7B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5482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7B784-1666-4D75-A85B-E1B7FE9EA7B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6868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7B784-1666-4D75-A85B-E1B7FE9EA7B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88297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7B784-1666-4D75-A85B-E1B7FE9EA7B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91331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7B784-1666-4D75-A85B-E1B7FE9EA7B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38847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7B784-1666-4D75-A85B-E1B7FE9EA7B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87044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7B784-1666-4D75-A85B-E1B7FE9EA7B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91714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7B784-1666-4D75-A85B-E1B7FE9EA7B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1395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7B784-1666-4D75-A85B-E1B7FE9EA7B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3242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7B784-1666-4D75-A85B-E1B7FE9EA7B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7620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7B784-1666-4D75-A85B-E1B7FE9EA7B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2845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7B784-1666-4D75-A85B-E1B7FE9EA7B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0694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7B784-1666-4D75-A85B-E1B7FE9EA7B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57618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7B784-1666-4D75-A85B-E1B7FE9EA7B1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99115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7B784-1666-4D75-A85B-E1B7FE9EA7B1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37823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841DA-B432-1ABF-DFBF-B568DC453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6943BE-4090-800D-73F1-983A35CFA2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714A0D-7C8D-C801-8135-5DE2D28DC7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80A44-6061-518A-D1B3-9A034119D8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7B784-1666-4D75-A85B-E1B7FE9EA7B1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2082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2910E-A4E4-FC94-16F5-20FA3C49C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339780-A955-73D5-B5A8-CCEAC2D95C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95C46B-8CEA-6811-5EF9-8D5849B16D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854DEB-B5D2-8799-7218-3FD7EA93CC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7B784-1666-4D75-A85B-E1B7FE9EA7B1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93779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7B784-1666-4D75-A85B-E1B7FE9EA7B1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21572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7B784-1666-4D75-A85B-E1B7FE9EA7B1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87010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7B784-1666-4D75-A85B-E1B7FE9EA7B1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755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7B784-1666-4D75-A85B-E1B7FE9EA7B1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39272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7B784-1666-4D75-A85B-E1B7FE9EA7B1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1816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7B784-1666-4D75-A85B-E1B7FE9EA7B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8241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7B784-1666-4D75-A85B-E1B7FE9EA7B1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65931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7B784-1666-4D75-A85B-E1B7FE9EA7B1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55845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7B784-1666-4D75-A85B-E1B7FE9EA7B1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3114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7B784-1666-4D75-A85B-E1B7FE9EA7B1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6472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7B784-1666-4D75-A85B-E1B7FE9EA7B1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86755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7B784-1666-4D75-A85B-E1B7FE9EA7B1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7623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31586F-F5D3-6292-904D-F33198A81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D41548-F512-957D-6C63-B1A74B447E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A9250B-D87C-23A5-1ADA-D18C4ECE94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C7A63D-F9D6-A163-464E-9F2C5F6F79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7B784-1666-4D75-A85B-E1B7FE9EA7B1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7115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7B784-1666-4D75-A85B-E1B7FE9EA7B1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227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7B784-1666-4D75-A85B-E1B7FE9EA7B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351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7B784-1666-4D75-A85B-E1B7FE9EA7B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993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7B784-1666-4D75-A85B-E1B7FE9EA7B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8874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7B784-1666-4D75-A85B-E1B7FE9EA7B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24642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7B784-1666-4D75-A85B-E1B7FE9EA7B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4672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7B784-1666-4D75-A85B-E1B7FE9EA7B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165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79FB-B484-FC12-8E95-0C06083F4D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37C456-A821-A4D1-ABB5-688F1F8389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6715D-B52D-34F0-9402-1B2D06933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73E90-319A-4A76-A16F-BBA660A30BBF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879B8-F038-B76E-AB4D-857176023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A692B-2BBE-F829-E626-45ADC1296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95188-CB2F-4274-BAFC-66D2BA7992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0633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C8B9B-C918-D067-3E46-236C90327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AA3D89-55DA-F1BE-06EC-7B14637A11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E2E26-BF0B-C10C-EEA8-730AAC083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73E90-319A-4A76-A16F-BBA660A30BBF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B06B0-AD26-FA37-2B01-C6D330166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4F382-10E9-E1FD-9C46-BDF5ED947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95188-CB2F-4274-BAFC-66D2BA7992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649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E0659B-6746-210C-9623-97C5B301EB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A8139C-F4AF-17D4-5DD0-6630B26E6F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ABA0C-C70A-4088-B351-FC48CF4EF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73E90-319A-4A76-A16F-BBA660A30BBF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59C96C-8302-F772-3826-6AD4237F3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1BE31-A458-F985-924B-18F0B4C59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95188-CB2F-4274-BAFC-66D2BA7992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5716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DC034-D01B-AB6C-DA98-2883574DF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E2020-D2E7-5895-1015-B2BDAC5482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4D33E-005D-3943-25D4-9EFC93F7E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73E90-319A-4A76-A16F-BBA660A30BBF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30C43-2F4C-25B1-D56B-422A65B2F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9BCEA-3470-F4DF-B58A-A4435C2B7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95188-CB2F-4274-BAFC-66D2BA7992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692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2AD56-A149-07BC-1CF2-5CF54283C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76A856-3E45-918F-3A8D-6D7D336D2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46029-9BA7-1EA8-2422-DDA9A4715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73E90-319A-4A76-A16F-BBA660A30BBF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F8597-FCC1-961A-A2CE-69D8CBEC4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B8BA5-84A4-BE5D-CE49-57F8ACD5B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95188-CB2F-4274-BAFC-66D2BA7992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1187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6F7F0-FC1B-C9FA-C250-D7B4B0104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1C3C8-95C8-86C2-2A22-B4D682FF07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509A13-525F-40B7-0564-A919C2AF33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3DB7AE-09C8-19A1-CFF9-0878ACCEC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73E90-319A-4A76-A16F-BBA660A30BBF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5371F5-9BC7-38C2-7BF7-7351B10E0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F9B90A-AA5C-E486-F8D1-FF296DDFB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95188-CB2F-4274-BAFC-66D2BA7992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004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BF133-E8ED-AFD8-D94A-36ADD224D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BBCAC5-F703-366B-16EE-0B4F2AACF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1AB3D5-2EDE-BE0A-A529-3225030692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19685C-FF0A-3D83-3723-D4B4EC0D2F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A06ABD-3DD9-ED11-179F-CFB314AE8A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CA65F2-519D-0B57-31C4-55DCEB36D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73E90-319A-4A76-A16F-BBA660A30BBF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E6C448-01DF-A4C3-7AE3-345F65169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B01E5F-26FC-4C5F-3B5F-933AEAF03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95188-CB2F-4274-BAFC-66D2BA7992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14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A1584-F29A-6227-993A-F076564B2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C45361-54D8-0940-B6BC-B805E571D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73E90-319A-4A76-A16F-BBA660A30BBF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484A6F-9EB9-30F3-2F23-19239777E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1053D0-3E8E-F6BB-A719-115F506FD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95188-CB2F-4274-BAFC-66D2BA7992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776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1CCC7B-E841-61E0-0490-1C3C2E15D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73E90-319A-4A76-A16F-BBA660A30BBF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FD9862-3077-ABC9-8524-368620446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55DC7D-B350-DBBE-26A1-48C03358F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95188-CB2F-4274-BAFC-66D2BA7992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759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2E039-2D58-017C-1E48-FED619F69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40540-8C26-5326-FE6F-A9C77DB69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5186E7-B0F2-4CB6-91AD-7FC020C99A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480693-BF39-78DC-FCD3-36E87CFED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73E90-319A-4A76-A16F-BBA660A30BBF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39DBE1-2A58-C17F-E76C-9C0D99F8E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23CB2-AFA8-8260-91FC-BF2C8864B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95188-CB2F-4274-BAFC-66D2BA7992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1234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90269-D998-5399-4EDF-F0819FBBC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213167-09EE-043F-E6C7-0F864867A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C9FB15-8D17-5244-DD9C-C5522E1DBD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3A4CA4-8061-2E58-5CDB-18C02ED9B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73E90-319A-4A76-A16F-BBA660A30BBF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990D89-6497-5CC8-4AB8-5BAB6196A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999B6D-489A-89CB-A6D1-46E42C22E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95188-CB2F-4274-BAFC-66D2BA7992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4878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1CDC17-2B2F-3A2D-0481-2AF224519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9792AA-BCF5-2F4E-0AB4-65F60CA58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618C0A-2FAE-D690-F3DD-6A60620547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8073E90-319A-4A76-A16F-BBA660A30BBF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0F682-F2AF-F1C9-6E2F-31CDA9EEA9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3B7D9-148F-47A4-6491-7991ABA9CC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0B95188-CB2F-4274-BAFC-66D2BA7992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6680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22.xml"/><Relationship Id="rId9" Type="http://schemas.microsoft.com/office/2007/relationships/diagramDrawing" Target="../diagrams/drawing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23.xml"/><Relationship Id="rId9" Type="http://schemas.microsoft.com/office/2007/relationships/diagramDrawing" Target="../diagrams/drawing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24.xml"/><Relationship Id="rId9" Type="http://schemas.microsoft.com/office/2007/relationships/diagramDrawing" Target="../diagrams/drawing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4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32.xml"/><Relationship Id="rId9" Type="http://schemas.microsoft.com/office/2007/relationships/diagramDrawing" Target="../diagrams/drawing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6" Type="http://schemas.openxmlformats.org/officeDocument/2006/relationships/hyperlink" Target="https://assets.publishing.service.gov.uk/media/629f53c1d3bf7f036a31c70a/Grumman_AA-5_G-BBSA_07-22.pdf" TargetMode="External"/><Relationship Id="rId5" Type="http://schemas.openxmlformats.org/officeDocument/2006/relationships/hyperlink" Target="https://www.atsb.gov.au/sites/default/files/media/4115270/ar-2010-055_no3.pdf" TargetMode="External"/><Relationship Id="rId4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9C6777B5-64F4-4200-B099-34168B69F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Piper PA-28 Cherokee - lightplane">
            <a:extLst>
              <a:ext uri="{FF2B5EF4-FFF2-40B4-BE49-F238E27FC236}">
                <a16:creationId xmlns:a16="http://schemas.microsoft.com/office/drawing/2014/main" id="{FE33E280-05FD-B9DD-6B97-2264E0839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r="1" b="1"/>
          <a:stretch/>
        </p:blipFill>
        <p:spPr bwMode="auto">
          <a:xfrm>
            <a:off x="20" y="10"/>
            <a:ext cx="12191980" cy="6095990"/>
          </a:xfrm>
          <a:custGeom>
            <a:avLst/>
            <a:gdLst/>
            <a:ahLst/>
            <a:cxnLst/>
            <a:rect l="l" t="t" r="r" b="b"/>
            <a:pathLst>
              <a:path w="12192000" h="6096000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7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5" y="5758133"/>
                </a:lnTo>
                <a:cubicBezTo>
                  <a:pt x="6321454" y="5760521"/>
                  <a:pt x="6329151" y="5762258"/>
                  <a:pt x="6337048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3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6" y="5668776"/>
                  <a:pt x="4883986" y="5670301"/>
                </a:cubicBezTo>
                <a:lnTo>
                  <a:pt x="4858238" y="5663787"/>
                </a:lnTo>
                <a:cubicBezTo>
                  <a:pt x="4849945" y="5659978"/>
                  <a:pt x="4841980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8" y="5644505"/>
                </a:lnTo>
                <a:cubicBezTo>
                  <a:pt x="5078053" y="5645963"/>
                  <a:pt x="5083590" y="5648726"/>
                  <a:pt x="5089162" y="5653107"/>
                </a:cubicBezTo>
                <a:cubicBezTo>
                  <a:pt x="5078019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681702"/>
                </a:lnTo>
                <a:lnTo>
                  <a:pt x="12160947" y="3710323"/>
                </a:lnTo>
                <a:cubicBezTo>
                  <a:pt x="12118083" y="3731849"/>
                  <a:pt x="12072360" y="3751282"/>
                  <a:pt x="12026448" y="3770523"/>
                </a:cubicBezTo>
                <a:cubicBezTo>
                  <a:pt x="12013114" y="3776049"/>
                  <a:pt x="11998443" y="3779097"/>
                  <a:pt x="11986443" y="3786526"/>
                </a:cubicBezTo>
                <a:cubicBezTo>
                  <a:pt x="11931195" y="3820436"/>
                  <a:pt x="11877664" y="3857014"/>
                  <a:pt x="11821656" y="3889591"/>
                </a:cubicBezTo>
                <a:cubicBezTo>
                  <a:pt x="11763931" y="3923310"/>
                  <a:pt x="11712304" y="3963126"/>
                  <a:pt x="11672489" y="4017039"/>
                </a:cubicBezTo>
                <a:cubicBezTo>
                  <a:pt x="11635529" y="4067143"/>
                  <a:pt x="11599714" y="4118007"/>
                  <a:pt x="11562947" y="4168300"/>
                </a:cubicBezTo>
                <a:cubicBezTo>
                  <a:pt x="11553613" y="4181065"/>
                  <a:pt x="11545039" y="4196115"/>
                  <a:pt x="11532275" y="4204307"/>
                </a:cubicBezTo>
                <a:cubicBezTo>
                  <a:pt x="11505795" y="4221452"/>
                  <a:pt x="11476838" y="4235359"/>
                  <a:pt x="11448453" y="4249457"/>
                </a:cubicBezTo>
                <a:cubicBezTo>
                  <a:pt x="11424069" y="4261459"/>
                  <a:pt x="11398160" y="4270411"/>
                  <a:pt x="11374346" y="4283366"/>
                </a:cubicBezTo>
                <a:cubicBezTo>
                  <a:pt x="11355296" y="4293655"/>
                  <a:pt x="11338339" y="4307943"/>
                  <a:pt x="11320623" y="4320897"/>
                </a:cubicBezTo>
                <a:cubicBezTo>
                  <a:pt x="11305192" y="4332136"/>
                  <a:pt x="11288238" y="4341852"/>
                  <a:pt x="11275283" y="4355378"/>
                </a:cubicBezTo>
                <a:cubicBezTo>
                  <a:pt x="11243658" y="4388145"/>
                  <a:pt x="11211843" y="4420340"/>
                  <a:pt x="11172600" y="4444536"/>
                </a:cubicBezTo>
                <a:cubicBezTo>
                  <a:pt x="11133927" y="4468538"/>
                  <a:pt x="11097350" y="4495401"/>
                  <a:pt x="11058869" y="4519786"/>
                </a:cubicBezTo>
                <a:cubicBezTo>
                  <a:pt x="11021146" y="4543599"/>
                  <a:pt x="10987046" y="4569697"/>
                  <a:pt x="10967423" y="4611991"/>
                </a:cubicBezTo>
                <a:cubicBezTo>
                  <a:pt x="10958661" y="4630659"/>
                  <a:pt x="10946279" y="4651044"/>
                  <a:pt x="10929704" y="4661903"/>
                </a:cubicBezTo>
                <a:cubicBezTo>
                  <a:pt x="10906081" y="4677334"/>
                  <a:pt x="10876171" y="4682859"/>
                  <a:pt x="10850453" y="4696003"/>
                </a:cubicBezTo>
                <a:cubicBezTo>
                  <a:pt x="10820162" y="4711434"/>
                  <a:pt x="10785111" y="4724770"/>
                  <a:pt x="10764534" y="4749345"/>
                </a:cubicBezTo>
                <a:cubicBezTo>
                  <a:pt x="10746246" y="4771255"/>
                  <a:pt x="10727767" y="4788399"/>
                  <a:pt x="10703573" y="4802305"/>
                </a:cubicBezTo>
                <a:cubicBezTo>
                  <a:pt x="10686617" y="4812022"/>
                  <a:pt x="10674046" y="4829738"/>
                  <a:pt x="10656519" y="4837740"/>
                </a:cubicBezTo>
                <a:cubicBezTo>
                  <a:pt x="10633467" y="4848409"/>
                  <a:pt x="10610225" y="4856791"/>
                  <a:pt x="10590031" y="4873366"/>
                </a:cubicBezTo>
                <a:cubicBezTo>
                  <a:pt x="10569075" y="4890510"/>
                  <a:pt x="10545263" y="4904036"/>
                  <a:pt x="10523354" y="4920039"/>
                </a:cubicBezTo>
                <a:cubicBezTo>
                  <a:pt x="10511734" y="4928611"/>
                  <a:pt x="10502208" y="4939851"/>
                  <a:pt x="10490969" y="4948806"/>
                </a:cubicBezTo>
                <a:cubicBezTo>
                  <a:pt x="10470394" y="4965188"/>
                  <a:pt x="10449438" y="4981191"/>
                  <a:pt x="10428291" y="4996622"/>
                </a:cubicBezTo>
                <a:cubicBezTo>
                  <a:pt x="10407146" y="5012055"/>
                  <a:pt x="10386952" y="5029961"/>
                  <a:pt x="10363709" y="5041201"/>
                </a:cubicBezTo>
                <a:cubicBezTo>
                  <a:pt x="10324086" y="5060251"/>
                  <a:pt x="10280840" y="5071682"/>
                  <a:pt x="10242357" y="5092257"/>
                </a:cubicBezTo>
                <a:cubicBezTo>
                  <a:pt x="10203304" y="5113211"/>
                  <a:pt x="10166536" y="5139503"/>
                  <a:pt x="10131863" y="5167315"/>
                </a:cubicBezTo>
                <a:cubicBezTo>
                  <a:pt x="10104430" y="5189224"/>
                  <a:pt x="10078713" y="5210943"/>
                  <a:pt x="10044230" y="5222182"/>
                </a:cubicBezTo>
                <a:cubicBezTo>
                  <a:pt x="10024990" y="5228470"/>
                  <a:pt x="10004797" y="5242186"/>
                  <a:pt x="9993175" y="5258189"/>
                </a:cubicBezTo>
                <a:cubicBezTo>
                  <a:pt x="9968027" y="5293049"/>
                  <a:pt x="9935832" y="5317626"/>
                  <a:pt x="9899446" y="5338582"/>
                </a:cubicBezTo>
                <a:cubicBezTo>
                  <a:pt x="9850865" y="5366776"/>
                  <a:pt x="9802858" y="5395543"/>
                  <a:pt x="9754088" y="5423166"/>
                </a:cubicBezTo>
                <a:cubicBezTo>
                  <a:pt x="9725323" y="5439551"/>
                  <a:pt x="9696749" y="5456885"/>
                  <a:pt x="9666265" y="5468888"/>
                </a:cubicBezTo>
                <a:cubicBezTo>
                  <a:pt x="9603971" y="5493655"/>
                  <a:pt x="9540152" y="5514799"/>
                  <a:pt x="9477283" y="5537851"/>
                </a:cubicBezTo>
                <a:cubicBezTo>
                  <a:pt x="9456709" y="5545280"/>
                  <a:pt x="9437278" y="5555949"/>
                  <a:pt x="9416321" y="5562426"/>
                </a:cubicBezTo>
                <a:cubicBezTo>
                  <a:pt x="9393650" y="5569475"/>
                  <a:pt x="9369267" y="5571571"/>
                  <a:pt x="9346597" y="5578619"/>
                </a:cubicBezTo>
                <a:cubicBezTo>
                  <a:pt x="9308875" y="5590240"/>
                  <a:pt x="9272298" y="5605101"/>
                  <a:pt x="9234579" y="5616911"/>
                </a:cubicBezTo>
                <a:cubicBezTo>
                  <a:pt x="9161805" y="5639582"/>
                  <a:pt x="9088840" y="5661299"/>
                  <a:pt x="9015878" y="5682826"/>
                </a:cubicBezTo>
                <a:cubicBezTo>
                  <a:pt x="9000257" y="5687399"/>
                  <a:pt x="8983301" y="5687970"/>
                  <a:pt x="8967871" y="5692923"/>
                </a:cubicBezTo>
                <a:cubicBezTo>
                  <a:pt x="8926911" y="5706259"/>
                  <a:pt x="8886142" y="5720736"/>
                  <a:pt x="8845565" y="5735407"/>
                </a:cubicBezTo>
                <a:cubicBezTo>
                  <a:pt x="8820990" y="5744361"/>
                  <a:pt x="8796985" y="5755409"/>
                  <a:pt x="8772219" y="5763982"/>
                </a:cubicBezTo>
                <a:cubicBezTo>
                  <a:pt x="8752407" y="5770840"/>
                  <a:pt x="8732023" y="5776174"/>
                  <a:pt x="8711448" y="5780366"/>
                </a:cubicBezTo>
                <a:cubicBezTo>
                  <a:pt x="8693731" y="5783986"/>
                  <a:pt x="8675253" y="5783603"/>
                  <a:pt x="8657726" y="5787986"/>
                </a:cubicBezTo>
                <a:cubicBezTo>
                  <a:pt x="8610288" y="5799797"/>
                  <a:pt x="8563425" y="5813133"/>
                  <a:pt x="8516369" y="5825705"/>
                </a:cubicBezTo>
                <a:cubicBezTo>
                  <a:pt x="8497511" y="5830659"/>
                  <a:pt x="8478269" y="5834280"/>
                  <a:pt x="8459979" y="5840566"/>
                </a:cubicBezTo>
                <a:cubicBezTo>
                  <a:pt x="8411019" y="5857141"/>
                  <a:pt x="8362822" y="5875999"/>
                  <a:pt x="8313671" y="5891622"/>
                </a:cubicBezTo>
                <a:cubicBezTo>
                  <a:pt x="8272903" y="5904576"/>
                  <a:pt x="8230992" y="5913910"/>
                  <a:pt x="8189651" y="5925341"/>
                </a:cubicBezTo>
                <a:cubicBezTo>
                  <a:pt x="8172124" y="5930295"/>
                  <a:pt x="8155359" y="5937343"/>
                  <a:pt x="8137835" y="5941534"/>
                </a:cubicBezTo>
                <a:cubicBezTo>
                  <a:pt x="8098590" y="5951059"/>
                  <a:pt x="8058774" y="5959059"/>
                  <a:pt x="8019339" y="5968586"/>
                </a:cubicBezTo>
                <a:cubicBezTo>
                  <a:pt x="7996859" y="5974110"/>
                  <a:pt x="7975142" y="5984017"/>
                  <a:pt x="7952280" y="5987637"/>
                </a:cubicBezTo>
                <a:cubicBezTo>
                  <a:pt x="7897987" y="5996209"/>
                  <a:pt x="7843311" y="6002305"/>
                  <a:pt x="7788636" y="6009163"/>
                </a:cubicBezTo>
                <a:cubicBezTo>
                  <a:pt x="7732247" y="6016211"/>
                  <a:pt x="7676047" y="6023642"/>
                  <a:pt x="7619655" y="6029928"/>
                </a:cubicBezTo>
                <a:cubicBezTo>
                  <a:pt x="7588795" y="6033168"/>
                  <a:pt x="7557742" y="6033738"/>
                  <a:pt x="7526880" y="6036786"/>
                </a:cubicBezTo>
                <a:cubicBezTo>
                  <a:pt x="7499828" y="6039455"/>
                  <a:pt x="7472967" y="6044407"/>
                  <a:pt x="7445916" y="6047647"/>
                </a:cubicBezTo>
                <a:cubicBezTo>
                  <a:pt x="7422483" y="6050313"/>
                  <a:pt x="7398860" y="6051837"/>
                  <a:pt x="7375428" y="6054505"/>
                </a:cubicBezTo>
                <a:cubicBezTo>
                  <a:pt x="7337899" y="6058885"/>
                  <a:pt x="7300559" y="6063839"/>
                  <a:pt x="7263220" y="6068411"/>
                </a:cubicBezTo>
                <a:cubicBezTo>
                  <a:pt x="7247599" y="6070126"/>
                  <a:pt x="7231214" y="6074888"/>
                  <a:pt x="7216547" y="6072032"/>
                </a:cubicBezTo>
                <a:cubicBezTo>
                  <a:pt x="7179587" y="6064791"/>
                  <a:pt x="7143199" y="6066887"/>
                  <a:pt x="7106432" y="6071840"/>
                </a:cubicBezTo>
                <a:cubicBezTo>
                  <a:pt x="7093860" y="6073555"/>
                  <a:pt x="7080334" y="6073174"/>
                  <a:pt x="7068141" y="6069936"/>
                </a:cubicBezTo>
                <a:cubicBezTo>
                  <a:pt x="7043184" y="6063457"/>
                  <a:pt x="7018991" y="6054313"/>
                  <a:pt x="6994415" y="6046313"/>
                </a:cubicBezTo>
                <a:cubicBezTo>
                  <a:pt x="6991747" y="6045361"/>
                  <a:pt x="6988509" y="6045169"/>
                  <a:pt x="6985653" y="6044599"/>
                </a:cubicBezTo>
                <a:cubicBezTo>
                  <a:pt x="6969457" y="6041359"/>
                  <a:pt x="6953457" y="6038120"/>
                  <a:pt x="6937263" y="6035263"/>
                </a:cubicBezTo>
                <a:cubicBezTo>
                  <a:pt x="6928501" y="6033738"/>
                  <a:pt x="6919547" y="6033549"/>
                  <a:pt x="6910782" y="6032214"/>
                </a:cubicBezTo>
                <a:cubicBezTo>
                  <a:pt x="6876872" y="6026880"/>
                  <a:pt x="6839534" y="6035834"/>
                  <a:pt x="6810195" y="6012784"/>
                </a:cubicBezTo>
                <a:cubicBezTo>
                  <a:pt x="6791144" y="5997923"/>
                  <a:pt x="6772665" y="6001353"/>
                  <a:pt x="6752283" y="6003639"/>
                </a:cubicBezTo>
                <a:cubicBezTo>
                  <a:pt x="6736851" y="6005353"/>
                  <a:pt x="6721038" y="6004782"/>
                  <a:pt x="6705417" y="6004974"/>
                </a:cubicBezTo>
                <a:cubicBezTo>
                  <a:pt x="6677984" y="6005543"/>
                  <a:pt x="6650551" y="6005735"/>
                  <a:pt x="6623118" y="6006687"/>
                </a:cubicBezTo>
                <a:cubicBezTo>
                  <a:pt x="6614353" y="6007067"/>
                  <a:pt x="6605401" y="6011832"/>
                  <a:pt x="6596828" y="6011070"/>
                </a:cubicBezTo>
                <a:cubicBezTo>
                  <a:pt x="6557201" y="6007449"/>
                  <a:pt x="6517576" y="6001734"/>
                  <a:pt x="6477951" y="5998495"/>
                </a:cubicBezTo>
                <a:cubicBezTo>
                  <a:pt x="6455472" y="5996591"/>
                  <a:pt x="6432420" y="6000209"/>
                  <a:pt x="6410131" y="5997543"/>
                </a:cubicBezTo>
                <a:cubicBezTo>
                  <a:pt x="6384414" y="5994495"/>
                  <a:pt x="6359268" y="5986685"/>
                  <a:pt x="6333739" y="5981920"/>
                </a:cubicBezTo>
                <a:cubicBezTo>
                  <a:pt x="6326691" y="5980589"/>
                  <a:pt x="6318880" y="5982303"/>
                  <a:pt x="6311449" y="5982682"/>
                </a:cubicBezTo>
                <a:cubicBezTo>
                  <a:pt x="6303068" y="5983064"/>
                  <a:pt x="6294876" y="5983826"/>
                  <a:pt x="6286493" y="5984017"/>
                </a:cubicBezTo>
                <a:cubicBezTo>
                  <a:pt x="6260964" y="5984399"/>
                  <a:pt x="6235437" y="5983826"/>
                  <a:pt x="6209909" y="5985161"/>
                </a:cubicBezTo>
                <a:cubicBezTo>
                  <a:pt x="6194288" y="5985922"/>
                  <a:pt x="6177905" y="5993733"/>
                  <a:pt x="6163425" y="5990874"/>
                </a:cubicBezTo>
                <a:cubicBezTo>
                  <a:pt x="6133897" y="5985351"/>
                  <a:pt x="6104368" y="5997733"/>
                  <a:pt x="6074842" y="5987447"/>
                </a:cubicBezTo>
                <a:cubicBezTo>
                  <a:pt x="6065695" y="5984399"/>
                  <a:pt x="6053124" y="5992019"/>
                  <a:pt x="6042072" y="5992399"/>
                </a:cubicBezTo>
                <a:cubicBezTo>
                  <a:pt x="6014449" y="5993351"/>
                  <a:pt x="5986828" y="5993161"/>
                  <a:pt x="5959204" y="5992971"/>
                </a:cubicBezTo>
                <a:cubicBezTo>
                  <a:pt x="5934438" y="5992781"/>
                  <a:pt x="5908719" y="5995447"/>
                  <a:pt x="5884906" y="5990113"/>
                </a:cubicBezTo>
                <a:cubicBezTo>
                  <a:pt x="5859949" y="5984399"/>
                  <a:pt x="5837471" y="5985161"/>
                  <a:pt x="5813275" y="5991637"/>
                </a:cubicBezTo>
                <a:cubicBezTo>
                  <a:pt x="5796702" y="5996019"/>
                  <a:pt x="5779174" y="5996591"/>
                  <a:pt x="5762029" y="5997923"/>
                </a:cubicBezTo>
                <a:cubicBezTo>
                  <a:pt x="5743551" y="5999447"/>
                  <a:pt x="5723166" y="5995447"/>
                  <a:pt x="5706401" y="6001734"/>
                </a:cubicBezTo>
                <a:cubicBezTo>
                  <a:pt x="5656488" y="6020403"/>
                  <a:pt x="5605244" y="6024403"/>
                  <a:pt x="5553045" y="6024403"/>
                </a:cubicBezTo>
                <a:cubicBezTo>
                  <a:pt x="5543518" y="6024403"/>
                  <a:pt x="5533802" y="6021738"/>
                  <a:pt x="5524660" y="6018880"/>
                </a:cubicBezTo>
                <a:cubicBezTo>
                  <a:pt x="5471316" y="6001734"/>
                  <a:pt x="5417784" y="6003257"/>
                  <a:pt x="5363491" y="6013736"/>
                </a:cubicBezTo>
                <a:cubicBezTo>
                  <a:pt x="5352250" y="6016022"/>
                  <a:pt x="5339677" y="6016403"/>
                  <a:pt x="5328438" y="6014118"/>
                </a:cubicBezTo>
                <a:cubicBezTo>
                  <a:pt x="5296812" y="6007449"/>
                  <a:pt x="5266141" y="5996399"/>
                  <a:pt x="5234326" y="5991637"/>
                </a:cubicBezTo>
                <a:cubicBezTo>
                  <a:pt x="5181748" y="5983826"/>
                  <a:pt x="5136216" y="6010115"/>
                  <a:pt x="5089162" y="6027262"/>
                </a:cubicBezTo>
                <a:cubicBezTo>
                  <a:pt x="5044391" y="6043455"/>
                  <a:pt x="5006292" y="6080032"/>
                  <a:pt x="4953328" y="6071840"/>
                </a:cubicBezTo>
                <a:cubicBezTo>
                  <a:pt x="4947996" y="6071078"/>
                  <a:pt x="4942089" y="6076222"/>
                  <a:pt x="4936184" y="6077555"/>
                </a:cubicBezTo>
                <a:cubicBezTo>
                  <a:pt x="4919991" y="6081176"/>
                  <a:pt x="4903799" y="6085555"/>
                  <a:pt x="4887415" y="6087272"/>
                </a:cubicBezTo>
                <a:cubicBezTo>
                  <a:pt x="4867412" y="6089558"/>
                  <a:pt x="4847027" y="6088797"/>
                  <a:pt x="4827024" y="6090701"/>
                </a:cubicBezTo>
                <a:cubicBezTo>
                  <a:pt x="4814165" y="6091844"/>
                  <a:pt x="4801401" y="6093939"/>
                  <a:pt x="4788661" y="6095749"/>
                </a:cubicBezTo>
                <a:lnTo>
                  <a:pt x="4785776" y="6096000"/>
                </a:lnTo>
                <a:lnTo>
                  <a:pt x="4726469" y="6096000"/>
                </a:lnTo>
                <a:lnTo>
                  <a:pt x="4719697" y="6095130"/>
                </a:lnTo>
                <a:cubicBezTo>
                  <a:pt x="4709481" y="6092939"/>
                  <a:pt x="4699289" y="6090320"/>
                  <a:pt x="4689098" y="6088605"/>
                </a:cubicBezTo>
                <a:cubicBezTo>
                  <a:pt x="4660331" y="6083842"/>
                  <a:pt x="4628705" y="6085176"/>
                  <a:pt x="4603368" y="6072984"/>
                </a:cubicBezTo>
                <a:cubicBezTo>
                  <a:pt x="4576318" y="6060029"/>
                  <a:pt x="4550599" y="6054123"/>
                  <a:pt x="4522596" y="6058123"/>
                </a:cubicBezTo>
                <a:cubicBezTo>
                  <a:pt x="4513260" y="6059457"/>
                  <a:pt x="4501257" y="6067459"/>
                  <a:pt x="4497068" y="6075649"/>
                </a:cubicBezTo>
                <a:cubicBezTo>
                  <a:pt x="4487731" y="6093938"/>
                  <a:pt x="4474969" y="6097178"/>
                  <a:pt x="4457632" y="6090890"/>
                </a:cubicBezTo>
                <a:cubicBezTo>
                  <a:pt x="4442581" y="6085555"/>
                  <a:pt x="4424104" y="6082890"/>
                  <a:pt x="4413817" y="6072601"/>
                </a:cubicBezTo>
                <a:cubicBezTo>
                  <a:pt x="4384668" y="6043455"/>
                  <a:pt x="4347518" y="6042503"/>
                  <a:pt x="4311323" y="6034693"/>
                </a:cubicBezTo>
                <a:cubicBezTo>
                  <a:pt x="4289227" y="6029928"/>
                  <a:pt x="4268649" y="6029738"/>
                  <a:pt x="4246551" y="6032976"/>
                </a:cubicBezTo>
                <a:cubicBezTo>
                  <a:pt x="4198546" y="6040216"/>
                  <a:pt x="4151870" y="6029928"/>
                  <a:pt x="4105766" y="6016784"/>
                </a:cubicBezTo>
                <a:cubicBezTo>
                  <a:pt x="4075285" y="6008022"/>
                  <a:pt x="4044043" y="6002687"/>
                  <a:pt x="4013753" y="5993733"/>
                </a:cubicBezTo>
                <a:cubicBezTo>
                  <a:pt x="3991083" y="5986874"/>
                  <a:pt x="3968414" y="5978682"/>
                  <a:pt x="3947648" y="5967634"/>
                </a:cubicBezTo>
                <a:cubicBezTo>
                  <a:pt x="3917546" y="5951440"/>
                  <a:pt x="3891259" y="5927055"/>
                  <a:pt x="3852966" y="5933533"/>
                </a:cubicBezTo>
                <a:cubicBezTo>
                  <a:pt x="3819245" y="5939247"/>
                  <a:pt x="3788766" y="5927247"/>
                  <a:pt x="3757902" y="5915816"/>
                </a:cubicBezTo>
                <a:cubicBezTo>
                  <a:pt x="3735231" y="5907434"/>
                  <a:pt x="3712565" y="5898859"/>
                  <a:pt x="3689131" y="5893526"/>
                </a:cubicBezTo>
                <a:cubicBezTo>
                  <a:pt x="3661315" y="5887239"/>
                  <a:pt x="3629882" y="5889907"/>
                  <a:pt x="3605116" y="5878285"/>
                </a:cubicBezTo>
                <a:cubicBezTo>
                  <a:pt x="3579206" y="5866093"/>
                  <a:pt x="3557682" y="5874285"/>
                  <a:pt x="3534629" y="5877715"/>
                </a:cubicBezTo>
                <a:cubicBezTo>
                  <a:pt x="3497862" y="5883049"/>
                  <a:pt x="3461282" y="5892955"/>
                  <a:pt x="3424135" y="5880382"/>
                </a:cubicBezTo>
                <a:cubicBezTo>
                  <a:pt x="3378986" y="5865141"/>
                  <a:pt x="3334216" y="5848758"/>
                  <a:pt x="3288877" y="5834280"/>
                </a:cubicBezTo>
                <a:cubicBezTo>
                  <a:pt x="3271348" y="5828753"/>
                  <a:pt x="3252492" y="5826467"/>
                  <a:pt x="3234202" y="5823991"/>
                </a:cubicBezTo>
                <a:cubicBezTo>
                  <a:pt x="3216867" y="5821895"/>
                  <a:pt x="3196102" y="5827230"/>
                  <a:pt x="3182763" y="5819229"/>
                </a:cubicBezTo>
                <a:cubicBezTo>
                  <a:pt x="3148472" y="5798655"/>
                  <a:pt x="3113231" y="5788558"/>
                  <a:pt x="3073604" y="5788558"/>
                </a:cubicBezTo>
                <a:cubicBezTo>
                  <a:pt x="3058743" y="5788558"/>
                  <a:pt x="3044264" y="5779984"/>
                  <a:pt x="3029216" y="5778459"/>
                </a:cubicBezTo>
                <a:cubicBezTo>
                  <a:pt x="3008639" y="5776555"/>
                  <a:pt x="2985016" y="5771411"/>
                  <a:pt x="2967110" y="5778651"/>
                </a:cubicBezTo>
                <a:cubicBezTo>
                  <a:pt x="2925008" y="5795797"/>
                  <a:pt x="2890910" y="5781507"/>
                  <a:pt x="2854140" y="5764553"/>
                </a:cubicBezTo>
                <a:cubicBezTo>
                  <a:pt x="2817943" y="5747789"/>
                  <a:pt x="2779842" y="5734455"/>
                  <a:pt x="2741360" y="5723403"/>
                </a:cubicBezTo>
                <a:cubicBezTo>
                  <a:pt x="2726882" y="5719403"/>
                  <a:pt x="2709548" y="5726072"/>
                  <a:pt x="2693543" y="5727405"/>
                </a:cubicBezTo>
                <a:cubicBezTo>
                  <a:pt x="2687827" y="5727786"/>
                  <a:pt x="2681540" y="5728358"/>
                  <a:pt x="2676398" y="5726453"/>
                </a:cubicBezTo>
                <a:cubicBezTo>
                  <a:pt x="2626677" y="5708163"/>
                  <a:pt x="2576191" y="5694257"/>
                  <a:pt x="2522279" y="5703782"/>
                </a:cubicBezTo>
                <a:cubicBezTo>
                  <a:pt x="2517327" y="5704735"/>
                  <a:pt x="2511800" y="5702639"/>
                  <a:pt x="2506847" y="5701305"/>
                </a:cubicBezTo>
                <a:cubicBezTo>
                  <a:pt x="2482652" y="5694447"/>
                  <a:pt x="2459029" y="5683589"/>
                  <a:pt x="2434456" y="5681112"/>
                </a:cubicBezTo>
                <a:cubicBezTo>
                  <a:pt x="2373874" y="5675016"/>
                  <a:pt x="2312915" y="5672538"/>
                  <a:pt x="2251948" y="5668538"/>
                </a:cubicBezTo>
                <a:cubicBezTo>
                  <a:pt x="2248138" y="5668349"/>
                  <a:pt x="2244137" y="5668349"/>
                  <a:pt x="2240710" y="5667014"/>
                </a:cubicBezTo>
                <a:cubicBezTo>
                  <a:pt x="2218229" y="5658822"/>
                  <a:pt x="2198608" y="5661490"/>
                  <a:pt x="2179556" y="5677111"/>
                </a:cubicBezTo>
                <a:cubicBezTo>
                  <a:pt x="2171173" y="5683969"/>
                  <a:pt x="2159743" y="5687589"/>
                  <a:pt x="2149267" y="5691399"/>
                </a:cubicBezTo>
                <a:cubicBezTo>
                  <a:pt x="2133834" y="5697115"/>
                  <a:pt x="2118023" y="5702639"/>
                  <a:pt x="2102021" y="5706259"/>
                </a:cubicBezTo>
                <a:cubicBezTo>
                  <a:pt x="2086208" y="5709688"/>
                  <a:pt x="2069254" y="5714449"/>
                  <a:pt x="2054013" y="5711784"/>
                </a:cubicBezTo>
                <a:cubicBezTo>
                  <a:pt x="2026581" y="5707022"/>
                  <a:pt x="2000479" y="5696353"/>
                  <a:pt x="1973429" y="5689303"/>
                </a:cubicBezTo>
                <a:cubicBezTo>
                  <a:pt x="1964094" y="5686826"/>
                  <a:pt x="1953806" y="5687209"/>
                  <a:pt x="1944092" y="5687017"/>
                </a:cubicBezTo>
                <a:cubicBezTo>
                  <a:pt x="1921800" y="5686447"/>
                  <a:pt x="1898940" y="5691971"/>
                  <a:pt x="1878748" y="5676159"/>
                </a:cubicBezTo>
                <a:cubicBezTo>
                  <a:pt x="1860079" y="5661299"/>
                  <a:pt x="1841216" y="5665680"/>
                  <a:pt x="1821596" y="5676920"/>
                </a:cubicBezTo>
                <a:cubicBezTo>
                  <a:pt x="1807497" y="5684922"/>
                  <a:pt x="1791496" y="5691209"/>
                  <a:pt x="1775684" y="5694257"/>
                </a:cubicBezTo>
                <a:cubicBezTo>
                  <a:pt x="1753965" y="5698447"/>
                  <a:pt x="1732439" y="5700163"/>
                  <a:pt x="1709006" y="5697685"/>
                </a:cubicBezTo>
                <a:cubicBezTo>
                  <a:pt x="1692431" y="5695971"/>
                  <a:pt x="1678904" y="5695209"/>
                  <a:pt x="1665950" y="5685113"/>
                </a:cubicBezTo>
                <a:cubicBezTo>
                  <a:pt x="1663856" y="5683589"/>
                  <a:pt x="1660046" y="5683207"/>
                  <a:pt x="1657188" y="5683399"/>
                </a:cubicBezTo>
                <a:cubicBezTo>
                  <a:pt x="1619658" y="5686637"/>
                  <a:pt x="1582510" y="5684922"/>
                  <a:pt x="1544598" y="5682634"/>
                </a:cubicBezTo>
                <a:cubicBezTo>
                  <a:pt x="1496403" y="5679589"/>
                  <a:pt x="1445725" y="5688541"/>
                  <a:pt x="1404006" y="5720546"/>
                </a:cubicBezTo>
                <a:cubicBezTo>
                  <a:pt x="1397909" y="5725310"/>
                  <a:pt x="1388765" y="5727405"/>
                  <a:pt x="1380762" y="5728549"/>
                </a:cubicBezTo>
                <a:cubicBezTo>
                  <a:pt x="1343044" y="5733501"/>
                  <a:pt x="1305132" y="5736930"/>
                  <a:pt x="1267411" y="5742455"/>
                </a:cubicBezTo>
                <a:cubicBezTo>
                  <a:pt x="1246837" y="5745503"/>
                  <a:pt x="1225310" y="5748170"/>
                  <a:pt x="1206641" y="5756553"/>
                </a:cubicBezTo>
                <a:cubicBezTo>
                  <a:pt x="1188354" y="5764743"/>
                  <a:pt x="1173681" y="5774459"/>
                  <a:pt x="1162823" y="5757315"/>
                </a:cubicBezTo>
                <a:cubicBezTo>
                  <a:pt x="1143394" y="5766459"/>
                  <a:pt x="1126437" y="5774080"/>
                  <a:pt x="1109865" y="5782270"/>
                </a:cubicBezTo>
                <a:cubicBezTo>
                  <a:pt x="1103767" y="5785318"/>
                  <a:pt x="1098623" y="5790272"/>
                  <a:pt x="1092527" y="5793130"/>
                </a:cubicBezTo>
                <a:cubicBezTo>
                  <a:pt x="1086048" y="5796178"/>
                  <a:pt x="1078810" y="5798082"/>
                  <a:pt x="1071762" y="5799607"/>
                </a:cubicBezTo>
                <a:cubicBezTo>
                  <a:pt x="1040327" y="5806465"/>
                  <a:pt x="1008894" y="5812751"/>
                  <a:pt x="977653" y="5820182"/>
                </a:cubicBezTo>
                <a:cubicBezTo>
                  <a:pt x="971554" y="5821705"/>
                  <a:pt x="966411" y="5827801"/>
                  <a:pt x="960887" y="5831801"/>
                </a:cubicBezTo>
                <a:cubicBezTo>
                  <a:pt x="957266" y="5834470"/>
                  <a:pt x="953648" y="5838470"/>
                  <a:pt x="949646" y="5839042"/>
                </a:cubicBezTo>
                <a:cubicBezTo>
                  <a:pt x="919165" y="5843614"/>
                  <a:pt x="888877" y="5848949"/>
                  <a:pt x="858205" y="5851234"/>
                </a:cubicBezTo>
                <a:cubicBezTo>
                  <a:pt x="832486" y="5853138"/>
                  <a:pt x="807719" y="5852568"/>
                  <a:pt x="801053" y="5885715"/>
                </a:cubicBezTo>
                <a:cubicBezTo>
                  <a:pt x="799909" y="5891432"/>
                  <a:pt x="791717" y="5897528"/>
                  <a:pt x="785432" y="5900384"/>
                </a:cubicBezTo>
                <a:cubicBezTo>
                  <a:pt x="767524" y="5908576"/>
                  <a:pt x="748471" y="5914101"/>
                  <a:pt x="730754" y="5922482"/>
                </a:cubicBezTo>
                <a:cubicBezTo>
                  <a:pt x="672650" y="5950488"/>
                  <a:pt x="611880" y="5968205"/>
                  <a:pt x="546917" y="5964966"/>
                </a:cubicBezTo>
                <a:cubicBezTo>
                  <a:pt x="526724" y="5964014"/>
                  <a:pt x="507102" y="5953726"/>
                  <a:pt x="494337" y="5949915"/>
                </a:cubicBezTo>
                <a:cubicBezTo>
                  <a:pt x="457572" y="5964966"/>
                  <a:pt x="426709" y="5979445"/>
                  <a:pt x="394511" y="5990303"/>
                </a:cubicBezTo>
                <a:cubicBezTo>
                  <a:pt x="366127" y="6000019"/>
                  <a:pt x="336408" y="6006115"/>
                  <a:pt x="307259" y="6013163"/>
                </a:cubicBezTo>
                <a:cubicBezTo>
                  <a:pt x="296590" y="6015832"/>
                  <a:pt x="285732" y="6017355"/>
                  <a:pt x="274873" y="6018690"/>
                </a:cubicBezTo>
                <a:cubicBezTo>
                  <a:pt x="240965" y="6022880"/>
                  <a:pt x="205529" y="6012784"/>
                  <a:pt x="172384" y="6028786"/>
                </a:cubicBezTo>
                <a:cubicBezTo>
                  <a:pt x="155046" y="6037168"/>
                  <a:pt x="137898" y="6047265"/>
                  <a:pt x="119613" y="6051647"/>
                </a:cubicBezTo>
                <a:cubicBezTo>
                  <a:pt x="99990" y="6056409"/>
                  <a:pt x="80794" y="6063839"/>
                  <a:pt x="61197" y="6069150"/>
                </a:cubicBezTo>
                <a:lnTo>
                  <a:pt x="544" y="6073921"/>
                </a:lnTo>
                <a:lnTo>
                  <a:pt x="544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  <a:noFill/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41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8350" cy="6038850"/>
          </a:xfrm>
          <a:custGeom>
            <a:avLst/>
            <a:gdLst>
              <a:gd name="connsiteX0" fmla="*/ 0 w 12192000"/>
              <a:gd name="connsiteY0" fmla="*/ 0 h 5835650"/>
              <a:gd name="connsiteX1" fmla="*/ 12192000 w 12192000"/>
              <a:gd name="connsiteY1" fmla="*/ 0 h 5835650"/>
              <a:gd name="connsiteX2" fmla="*/ 12192000 w 12192000"/>
              <a:gd name="connsiteY2" fmla="*/ 5835650 h 5835650"/>
              <a:gd name="connsiteX3" fmla="*/ 0 w 12192000"/>
              <a:gd name="connsiteY3" fmla="*/ 5835650 h 5835650"/>
              <a:gd name="connsiteX4" fmla="*/ 0 w 12192000"/>
              <a:gd name="connsiteY4" fmla="*/ 0 h 5835650"/>
              <a:gd name="connsiteX0" fmla="*/ 0 w 12198350"/>
              <a:gd name="connsiteY0" fmla="*/ 0 h 5835650"/>
              <a:gd name="connsiteX1" fmla="*/ 12192000 w 12198350"/>
              <a:gd name="connsiteY1" fmla="*/ 0 h 5835650"/>
              <a:gd name="connsiteX2" fmla="*/ 12198350 w 12198350"/>
              <a:gd name="connsiteY2" fmla="*/ 3505200 h 5835650"/>
              <a:gd name="connsiteX3" fmla="*/ 12192000 w 12198350"/>
              <a:gd name="connsiteY3" fmla="*/ 5835650 h 5835650"/>
              <a:gd name="connsiteX4" fmla="*/ 0 w 12198350"/>
              <a:gd name="connsiteY4" fmla="*/ 5835650 h 5835650"/>
              <a:gd name="connsiteX5" fmla="*/ 0 w 12198350"/>
              <a:gd name="connsiteY5" fmla="*/ 0 h 5835650"/>
              <a:gd name="connsiteX0" fmla="*/ 0 w 12198350"/>
              <a:gd name="connsiteY0" fmla="*/ 0 h 5835650"/>
              <a:gd name="connsiteX1" fmla="*/ 12192000 w 12198350"/>
              <a:gd name="connsiteY1" fmla="*/ 0 h 5835650"/>
              <a:gd name="connsiteX2" fmla="*/ 12198350 w 12198350"/>
              <a:gd name="connsiteY2" fmla="*/ 3505200 h 5835650"/>
              <a:gd name="connsiteX3" fmla="*/ 12192000 w 12198350"/>
              <a:gd name="connsiteY3" fmla="*/ 5835650 h 5835650"/>
              <a:gd name="connsiteX4" fmla="*/ 5060950 w 12198350"/>
              <a:gd name="connsiteY4" fmla="*/ 5835650 h 5835650"/>
              <a:gd name="connsiteX5" fmla="*/ 0 w 12198350"/>
              <a:gd name="connsiteY5" fmla="*/ 5835650 h 5835650"/>
              <a:gd name="connsiteX6" fmla="*/ 0 w 12198350"/>
              <a:gd name="connsiteY6" fmla="*/ 0 h 5835650"/>
              <a:gd name="connsiteX0" fmla="*/ 0 w 12198350"/>
              <a:gd name="connsiteY0" fmla="*/ 0 h 5835650"/>
              <a:gd name="connsiteX1" fmla="*/ 12192000 w 12198350"/>
              <a:gd name="connsiteY1" fmla="*/ 0 h 5835650"/>
              <a:gd name="connsiteX2" fmla="*/ 12198350 w 12198350"/>
              <a:gd name="connsiteY2" fmla="*/ 3505200 h 5835650"/>
              <a:gd name="connsiteX3" fmla="*/ 12192000 w 12198350"/>
              <a:gd name="connsiteY3" fmla="*/ 5835650 h 5835650"/>
              <a:gd name="connsiteX4" fmla="*/ 5060950 w 12198350"/>
              <a:gd name="connsiteY4" fmla="*/ 5835650 h 5835650"/>
              <a:gd name="connsiteX5" fmla="*/ 1822450 w 12198350"/>
              <a:gd name="connsiteY5" fmla="*/ 5829300 h 5835650"/>
              <a:gd name="connsiteX6" fmla="*/ 0 w 12198350"/>
              <a:gd name="connsiteY6" fmla="*/ 5835650 h 5835650"/>
              <a:gd name="connsiteX7" fmla="*/ 0 w 12198350"/>
              <a:gd name="connsiteY7" fmla="*/ 0 h 5835650"/>
              <a:gd name="connsiteX0" fmla="*/ 0 w 12198350"/>
              <a:gd name="connsiteY0" fmla="*/ 0 h 5835650"/>
              <a:gd name="connsiteX1" fmla="*/ 12192000 w 12198350"/>
              <a:gd name="connsiteY1" fmla="*/ 0 h 5835650"/>
              <a:gd name="connsiteX2" fmla="*/ 12198350 w 12198350"/>
              <a:gd name="connsiteY2" fmla="*/ 3505200 h 5835650"/>
              <a:gd name="connsiteX3" fmla="*/ 12192000 w 12198350"/>
              <a:gd name="connsiteY3" fmla="*/ 5835650 h 5835650"/>
              <a:gd name="connsiteX4" fmla="*/ 5060950 w 12198350"/>
              <a:gd name="connsiteY4" fmla="*/ 5835650 h 5835650"/>
              <a:gd name="connsiteX5" fmla="*/ 1727200 w 12198350"/>
              <a:gd name="connsiteY5" fmla="*/ 5486400 h 5835650"/>
              <a:gd name="connsiteX6" fmla="*/ 0 w 12198350"/>
              <a:gd name="connsiteY6" fmla="*/ 5835650 h 5835650"/>
              <a:gd name="connsiteX7" fmla="*/ 0 w 12198350"/>
              <a:gd name="connsiteY7" fmla="*/ 0 h 5835650"/>
              <a:gd name="connsiteX0" fmla="*/ 0 w 12198350"/>
              <a:gd name="connsiteY0" fmla="*/ 0 h 5835650"/>
              <a:gd name="connsiteX1" fmla="*/ 12192000 w 12198350"/>
              <a:gd name="connsiteY1" fmla="*/ 0 h 5835650"/>
              <a:gd name="connsiteX2" fmla="*/ 12198350 w 12198350"/>
              <a:gd name="connsiteY2" fmla="*/ 3505200 h 5835650"/>
              <a:gd name="connsiteX3" fmla="*/ 12192000 w 12198350"/>
              <a:gd name="connsiteY3" fmla="*/ 5835650 h 5835650"/>
              <a:gd name="connsiteX4" fmla="*/ 5060950 w 12198350"/>
              <a:gd name="connsiteY4" fmla="*/ 5835650 h 5835650"/>
              <a:gd name="connsiteX5" fmla="*/ 3854450 w 12198350"/>
              <a:gd name="connsiteY5" fmla="*/ 5695950 h 5835650"/>
              <a:gd name="connsiteX6" fmla="*/ 1727200 w 12198350"/>
              <a:gd name="connsiteY6" fmla="*/ 5486400 h 5835650"/>
              <a:gd name="connsiteX7" fmla="*/ 0 w 12198350"/>
              <a:gd name="connsiteY7" fmla="*/ 5835650 h 5835650"/>
              <a:gd name="connsiteX8" fmla="*/ 0 w 12198350"/>
              <a:gd name="connsiteY8" fmla="*/ 0 h 5835650"/>
              <a:gd name="connsiteX0" fmla="*/ 0 w 12198350"/>
              <a:gd name="connsiteY0" fmla="*/ 0 h 5842000"/>
              <a:gd name="connsiteX1" fmla="*/ 12192000 w 12198350"/>
              <a:gd name="connsiteY1" fmla="*/ 0 h 5842000"/>
              <a:gd name="connsiteX2" fmla="*/ 12198350 w 12198350"/>
              <a:gd name="connsiteY2" fmla="*/ 3505200 h 5842000"/>
              <a:gd name="connsiteX3" fmla="*/ 12192000 w 12198350"/>
              <a:gd name="connsiteY3" fmla="*/ 5835650 h 5842000"/>
              <a:gd name="connsiteX4" fmla="*/ 5060950 w 12198350"/>
              <a:gd name="connsiteY4" fmla="*/ 5835650 h 5842000"/>
              <a:gd name="connsiteX5" fmla="*/ 3663950 w 12198350"/>
              <a:gd name="connsiteY5" fmla="*/ 5842000 h 5842000"/>
              <a:gd name="connsiteX6" fmla="*/ 1727200 w 12198350"/>
              <a:gd name="connsiteY6" fmla="*/ 5486400 h 5842000"/>
              <a:gd name="connsiteX7" fmla="*/ 0 w 12198350"/>
              <a:gd name="connsiteY7" fmla="*/ 5835650 h 5842000"/>
              <a:gd name="connsiteX8" fmla="*/ 0 w 12198350"/>
              <a:gd name="connsiteY8" fmla="*/ 0 h 5842000"/>
              <a:gd name="connsiteX0" fmla="*/ 0 w 12198350"/>
              <a:gd name="connsiteY0" fmla="*/ 0 h 5924550"/>
              <a:gd name="connsiteX1" fmla="*/ 12192000 w 12198350"/>
              <a:gd name="connsiteY1" fmla="*/ 0 h 5924550"/>
              <a:gd name="connsiteX2" fmla="*/ 12198350 w 12198350"/>
              <a:gd name="connsiteY2" fmla="*/ 3505200 h 5924550"/>
              <a:gd name="connsiteX3" fmla="*/ 12192000 w 12198350"/>
              <a:gd name="connsiteY3" fmla="*/ 5835650 h 5924550"/>
              <a:gd name="connsiteX4" fmla="*/ 4883150 w 12198350"/>
              <a:gd name="connsiteY4" fmla="*/ 5924550 h 5924550"/>
              <a:gd name="connsiteX5" fmla="*/ 3663950 w 12198350"/>
              <a:gd name="connsiteY5" fmla="*/ 5842000 h 5924550"/>
              <a:gd name="connsiteX6" fmla="*/ 1727200 w 12198350"/>
              <a:gd name="connsiteY6" fmla="*/ 5486400 h 5924550"/>
              <a:gd name="connsiteX7" fmla="*/ 0 w 12198350"/>
              <a:gd name="connsiteY7" fmla="*/ 5835650 h 5924550"/>
              <a:gd name="connsiteX8" fmla="*/ 0 w 12198350"/>
              <a:gd name="connsiteY8" fmla="*/ 0 h 5924550"/>
              <a:gd name="connsiteX0" fmla="*/ 0 w 12198350"/>
              <a:gd name="connsiteY0" fmla="*/ 0 h 5924550"/>
              <a:gd name="connsiteX1" fmla="*/ 12192000 w 12198350"/>
              <a:gd name="connsiteY1" fmla="*/ 0 h 5924550"/>
              <a:gd name="connsiteX2" fmla="*/ 12198350 w 12198350"/>
              <a:gd name="connsiteY2" fmla="*/ 3505200 h 5924550"/>
              <a:gd name="connsiteX3" fmla="*/ 12192000 w 12198350"/>
              <a:gd name="connsiteY3" fmla="*/ 5835650 h 5924550"/>
              <a:gd name="connsiteX4" fmla="*/ 8318500 w 12198350"/>
              <a:gd name="connsiteY4" fmla="*/ 5867400 h 5924550"/>
              <a:gd name="connsiteX5" fmla="*/ 4883150 w 12198350"/>
              <a:gd name="connsiteY5" fmla="*/ 5924550 h 5924550"/>
              <a:gd name="connsiteX6" fmla="*/ 3663950 w 12198350"/>
              <a:gd name="connsiteY6" fmla="*/ 5842000 h 5924550"/>
              <a:gd name="connsiteX7" fmla="*/ 1727200 w 12198350"/>
              <a:gd name="connsiteY7" fmla="*/ 5486400 h 5924550"/>
              <a:gd name="connsiteX8" fmla="*/ 0 w 12198350"/>
              <a:gd name="connsiteY8" fmla="*/ 5835650 h 5924550"/>
              <a:gd name="connsiteX9" fmla="*/ 0 w 12198350"/>
              <a:gd name="connsiteY9" fmla="*/ 0 h 59245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2192000 w 12198350"/>
              <a:gd name="connsiteY3" fmla="*/ 5835650 h 6038850"/>
              <a:gd name="connsiteX4" fmla="*/ 7219950 w 12198350"/>
              <a:gd name="connsiteY4" fmla="*/ 6038850 h 6038850"/>
              <a:gd name="connsiteX5" fmla="*/ 4883150 w 12198350"/>
              <a:gd name="connsiteY5" fmla="*/ 5924550 h 6038850"/>
              <a:gd name="connsiteX6" fmla="*/ 3663950 w 12198350"/>
              <a:gd name="connsiteY6" fmla="*/ 5842000 h 6038850"/>
              <a:gd name="connsiteX7" fmla="*/ 1727200 w 12198350"/>
              <a:gd name="connsiteY7" fmla="*/ 5486400 h 6038850"/>
              <a:gd name="connsiteX8" fmla="*/ 0 w 12198350"/>
              <a:gd name="connsiteY8" fmla="*/ 5835650 h 6038850"/>
              <a:gd name="connsiteX9" fmla="*/ 0 w 12198350"/>
              <a:gd name="connsiteY9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2192000 w 12198350"/>
              <a:gd name="connsiteY3" fmla="*/ 5835650 h 6038850"/>
              <a:gd name="connsiteX4" fmla="*/ 9766300 w 12198350"/>
              <a:gd name="connsiteY4" fmla="*/ 5924550 h 6038850"/>
              <a:gd name="connsiteX5" fmla="*/ 7219950 w 12198350"/>
              <a:gd name="connsiteY5" fmla="*/ 6038850 h 6038850"/>
              <a:gd name="connsiteX6" fmla="*/ 4883150 w 12198350"/>
              <a:gd name="connsiteY6" fmla="*/ 5924550 h 6038850"/>
              <a:gd name="connsiteX7" fmla="*/ 3663950 w 12198350"/>
              <a:gd name="connsiteY7" fmla="*/ 5842000 h 6038850"/>
              <a:gd name="connsiteX8" fmla="*/ 1727200 w 12198350"/>
              <a:gd name="connsiteY8" fmla="*/ 5486400 h 6038850"/>
              <a:gd name="connsiteX9" fmla="*/ 0 w 12198350"/>
              <a:gd name="connsiteY9" fmla="*/ 5835650 h 6038850"/>
              <a:gd name="connsiteX10" fmla="*/ 0 w 12198350"/>
              <a:gd name="connsiteY10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2192000 w 12198350"/>
              <a:gd name="connsiteY3" fmla="*/ 5835650 h 6038850"/>
              <a:gd name="connsiteX4" fmla="*/ 8813800 w 12198350"/>
              <a:gd name="connsiteY4" fmla="*/ 5746750 h 6038850"/>
              <a:gd name="connsiteX5" fmla="*/ 7219950 w 12198350"/>
              <a:gd name="connsiteY5" fmla="*/ 6038850 h 6038850"/>
              <a:gd name="connsiteX6" fmla="*/ 4883150 w 12198350"/>
              <a:gd name="connsiteY6" fmla="*/ 5924550 h 6038850"/>
              <a:gd name="connsiteX7" fmla="*/ 3663950 w 12198350"/>
              <a:gd name="connsiteY7" fmla="*/ 5842000 h 6038850"/>
              <a:gd name="connsiteX8" fmla="*/ 1727200 w 12198350"/>
              <a:gd name="connsiteY8" fmla="*/ 5486400 h 6038850"/>
              <a:gd name="connsiteX9" fmla="*/ 0 w 12198350"/>
              <a:gd name="connsiteY9" fmla="*/ 5835650 h 6038850"/>
              <a:gd name="connsiteX10" fmla="*/ 0 w 12198350"/>
              <a:gd name="connsiteY10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0255250 w 12198350"/>
              <a:gd name="connsiteY3" fmla="*/ 4978400 h 6038850"/>
              <a:gd name="connsiteX4" fmla="*/ 8813800 w 12198350"/>
              <a:gd name="connsiteY4" fmla="*/ 5746750 h 6038850"/>
              <a:gd name="connsiteX5" fmla="*/ 7219950 w 12198350"/>
              <a:gd name="connsiteY5" fmla="*/ 6038850 h 6038850"/>
              <a:gd name="connsiteX6" fmla="*/ 4883150 w 12198350"/>
              <a:gd name="connsiteY6" fmla="*/ 5924550 h 6038850"/>
              <a:gd name="connsiteX7" fmla="*/ 3663950 w 12198350"/>
              <a:gd name="connsiteY7" fmla="*/ 5842000 h 6038850"/>
              <a:gd name="connsiteX8" fmla="*/ 1727200 w 12198350"/>
              <a:gd name="connsiteY8" fmla="*/ 5486400 h 6038850"/>
              <a:gd name="connsiteX9" fmla="*/ 0 w 12198350"/>
              <a:gd name="connsiteY9" fmla="*/ 5835650 h 6038850"/>
              <a:gd name="connsiteX10" fmla="*/ 0 w 12198350"/>
              <a:gd name="connsiteY10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8813800 w 12198350"/>
              <a:gd name="connsiteY3" fmla="*/ 5746750 h 6038850"/>
              <a:gd name="connsiteX4" fmla="*/ 7219950 w 12198350"/>
              <a:gd name="connsiteY4" fmla="*/ 6038850 h 6038850"/>
              <a:gd name="connsiteX5" fmla="*/ 4883150 w 12198350"/>
              <a:gd name="connsiteY5" fmla="*/ 5924550 h 6038850"/>
              <a:gd name="connsiteX6" fmla="*/ 3663950 w 12198350"/>
              <a:gd name="connsiteY6" fmla="*/ 5842000 h 6038850"/>
              <a:gd name="connsiteX7" fmla="*/ 1727200 w 12198350"/>
              <a:gd name="connsiteY7" fmla="*/ 5486400 h 6038850"/>
              <a:gd name="connsiteX8" fmla="*/ 0 w 12198350"/>
              <a:gd name="connsiteY8" fmla="*/ 5835650 h 6038850"/>
              <a:gd name="connsiteX9" fmla="*/ 0 w 12198350"/>
              <a:gd name="connsiteY9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0623550 w 12198350"/>
              <a:gd name="connsiteY3" fmla="*/ 4800600 h 6038850"/>
              <a:gd name="connsiteX4" fmla="*/ 8813800 w 12198350"/>
              <a:gd name="connsiteY4" fmla="*/ 5746750 h 6038850"/>
              <a:gd name="connsiteX5" fmla="*/ 7219950 w 12198350"/>
              <a:gd name="connsiteY5" fmla="*/ 6038850 h 6038850"/>
              <a:gd name="connsiteX6" fmla="*/ 4883150 w 12198350"/>
              <a:gd name="connsiteY6" fmla="*/ 5924550 h 6038850"/>
              <a:gd name="connsiteX7" fmla="*/ 3663950 w 12198350"/>
              <a:gd name="connsiteY7" fmla="*/ 5842000 h 6038850"/>
              <a:gd name="connsiteX8" fmla="*/ 1727200 w 12198350"/>
              <a:gd name="connsiteY8" fmla="*/ 5486400 h 6038850"/>
              <a:gd name="connsiteX9" fmla="*/ 0 w 12198350"/>
              <a:gd name="connsiteY9" fmla="*/ 5835650 h 6038850"/>
              <a:gd name="connsiteX10" fmla="*/ 0 w 12198350"/>
              <a:gd name="connsiteY10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0185400 w 12198350"/>
              <a:gd name="connsiteY3" fmla="*/ 4978400 h 6038850"/>
              <a:gd name="connsiteX4" fmla="*/ 8813800 w 12198350"/>
              <a:gd name="connsiteY4" fmla="*/ 5746750 h 6038850"/>
              <a:gd name="connsiteX5" fmla="*/ 7219950 w 12198350"/>
              <a:gd name="connsiteY5" fmla="*/ 6038850 h 6038850"/>
              <a:gd name="connsiteX6" fmla="*/ 4883150 w 12198350"/>
              <a:gd name="connsiteY6" fmla="*/ 5924550 h 6038850"/>
              <a:gd name="connsiteX7" fmla="*/ 3663950 w 12198350"/>
              <a:gd name="connsiteY7" fmla="*/ 5842000 h 6038850"/>
              <a:gd name="connsiteX8" fmla="*/ 1727200 w 12198350"/>
              <a:gd name="connsiteY8" fmla="*/ 5486400 h 6038850"/>
              <a:gd name="connsiteX9" fmla="*/ 0 w 12198350"/>
              <a:gd name="connsiteY9" fmla="*/ 5835650 h 6038850"/>
              <a:gd name="connsiteX10" fmla="*/ 0 w 12198350"/>
              <a:gd name="connsiteY10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1766550 w 12198350"/>
              <a:gd name="connsiteY3" fmla="*/ 4108450 h 6038850"/>
              <a:gd name="connsiteX4" fmla="*/ 10185400 w 12198350"/>
              <a:gd name="connsiteY4" fmla="*/ 4978400 h 6038850"/>
              <a:gd name="connsiteX5" fmla="*/ 8813800 w 12198350"/>
              <a:gd name="connsiteY5" fmla="*/ 5746750 h 6038850"/>
              <a:gd name="connsiteX6" fmla="*/ 7219950 w 12198350"/>
              <a:gd name="connsiteY6" fmla="*/ 6038850 h 6038850"/>
              <a:gd name="connsiteX7" fmla="*/ 4883150 w 12198350"/>
              <a:gd name="connsiteY7" fmla="*/ 5924550 h 6038850"/>
              <a:gd name="connsiteX8" fmla="*/ 3663950 w 12198350"/>
              <a:gd name="connsiteY8" fmla="*/ 5842000 h 6038850"/>
              <a:gd name="connsiteX9" fmla="*/ 1727200 w 12198350"/>
              <a:gd name="connsiteY9" fmla="*/ 5486400 h 6038850"/>
              <a:gd name="connsiteX10" fmla="*/ 0 w 12198350"/>
              <a:gd name="connsiteY10" fmla="*/ 5835650 h 6038850"/>
              <a:gd name="connsiteX11" fmla="*/ 0 w 12198350"/>
              <a:gd name="connsiteY11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1341100 w 12198350"/>
              <a:gd name="connsiteY3" fmla="*/ 4267200 h 6038850"/>
              <a:gd name="connsiteX4" fmla="*/ 10185400 w 12198350"/>
              <a:gd name="connsiteY4" fmla="*/ 4978400 h 6038850"/>
              <a:gd name="connsiteX5" fmla="*/ 8813800 w 12198350"/>
              <a:gd name="connsiteY5" fmla="*/ 5746750 h 6038850"/>
              <a:gd name="connsiteX6" fmla="*/ 7219950 w 12198350"/>
              <a:gd name="connsiteY6" fmla="*/ 6038850 h 6038850"/>
              <a:gd name="connsiteX7" fmla="*/ 4883150 w 12198350"/>
              <a:gd name="connsiteY7" fmla="*/ 5924550 h 6038850"/>
              <a:gd name="connsiteX8" fmla="*/ 3663950 w 12198350"/>
              <a:gd name="connsiteY8" fmla="*/ 5842000 h 6038850"/>
              <a:gd name="connsiteX9" fmla="*/ 1727200 w 12198350"/>
              <a:gd name="connsiteY9" fmla="*/ 5486400 h 6038850"/>
              <a:gd name="connsiteX10" fmla="*/ 0 w 12198350"/>
              <a:gd name="connsiteY10" fmla="*/ 5835650 h 6038850"/>
              <a:gd name="connsiteX11" fmla="*/ 0 w 12198350"/>
              <a:gd name="connsiteY11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1341100 w 12198350"/>
              <a:gd name="connsiteY3" fmla="*/ 4267200 h 6038850"/>
              <a:gd name="connsiteX4" fmla="*/ 10185400 w 12198350"/>
              <a:gd name="connsiteY4" fmla="*/ 4978400 h 6038850"/>
              <a:gd name="connsiteX5" fmla="*/ 8813800 w 12198350"/>
              <a:gd name="connsiteY5" fmla="*/ 5746750 h 6038850"/>
              <a:gd name="connsiteX6" fmla="*/ 7219950 w 12198350"/>
              <a:gd name="connsiteY6" fmla="*/ 6038850 h 6038850"/>
              <a:gd name="connsiteX7" fmla="*/ 4883150 w 12198350"/>
              <a:gd name="connsiteY7" fmla="*/ 5924550 h 6038850"/>
              <a:gd name="connsiteX8" fmla="*/ 3663950 w 12198350"/>
              <a:gd name="connsiteY8" fmla="*/ 5842000 h 6038850"/>
              <a:gd name="connsiteX9" fmla="*/ 1727200 w 12198350"/>
              <a:gd name="connsiteY9" fmla="*/ 5486400 h 6038850"/>
              <a:gd name="connsiteX10" fmla="*/ 0 w 12198350"/>
              <a:gd name="connsiteY10" fmla="*/ 5835650 h 6038850"/>
              <a:gd name="connsiteX11" fmla="*/ 0 w 12198350"/>
              <a:gd name="connsiteY11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1341100 w 12198350"/>
              <a:gd name="connsiteY3" fmla="*/ 4267200 h 6038850"/>
              <a:gd name="connsiteX4" fmla="*/ 10185400 w 12198350"/>
              <a:gd name="connsiteY4" fmla="*/ 4978400 h 6038850"/>
              <a:gd name="connsiteX5" fmla="*/ 8813800 w 12198350"/>
              <a:gd name="connsiteY5" fmla="*/ 5746750 h 6038850"/>
              <a:gd name="connsiteX6" fmla="*/ 7219950 w 12198350"/>
              <a:gd name="connsiteY6" fmla="*/ 6038850 h 6038850"/>
              <a:gd name="connsiteX7" fmla="*/ 4883150 w 12198350"/>
              <a:gd name="connsiteY7" fmla="*/ 5924550 h 6038850"/>
              <a:gd name="connsiteX8" fmla="*/ 3663950 w 12198350"/>
              <a:gd name="connsiteY8" fmla="*/ 5842000 h 6038850"/>
              <a:gd name="connsiteX9" fmla="*/ 1727200 w 12198350"/>
              <a:gd name="connsiteY9" fmla="*/ 5486400 h 6038850"/>
              <a:gd name="connsiteX10" fmla="*/ 0 w 12198350"/>
              <a:gd name="connsiteY10" fmla="*/ 5835650 h 6038850"/>
              <a:gd name="connsiteX11" fmla="*/ 0 w 12198350"/>
              <a:gd name="connsiteY11" fmla="*/ 0 h 603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8350" h="6038850">
                <a:moveTo>
                  <a:pt x="0" y="0"/>
                </a:moveTo>
                <a:lnTo>
                  <a:pt x="12192000" y="0"/>
                </a:lnTo>
                <a:cubicBezTo>
                  <a:pt x="12194117" y="1168400"/>
                  <a:pt x="12196233" y="2336800"/>
                  <a:pt x="12198350" y="3505200"/>
                </a:cubicBezTo>
                <a:cubicBezTo>
                  <a:pt x="11828992" y="3872442"/>
                  <a:pt x="11606741" y="4015317"/>
                  <a:pt x="11341100" y="4267200"/>
                </a:cubicBezTo>
                <a:cubicBezTo>
                  <a:pt x="11005609" y="4512733"/>
                  <a:pt x="10677525" y="4705350"/>
                  <a:pt x="10185400" y="4978400"/>
                </a:cubicBezTo>
                <a:cubicBezTo>
                  <a:pt x="9693275" y="5251450"/>
                  <a:pt x="9381067" y="5540375"/>
                  <a:pt x="8813800" y="5746750"/>
                </a:cubicBezTo>
                <a:lnTo>
                  <a:pt x="7219950" y="6038850"/>
                </a:lnTo>
                <a:lnTo>
                  <a:pt x="4883150" y="5924550"/>
                </a:lnTo>
                <a:lnTo>
                  <a:pt x="3663950" y="5842000"/>
                </a:lnTo>
                <a:lnTo>
                  <a:pt x="1727200" y="5486400"/>
                </a:lnTo>
                <a:lnTo>
                  <a:pt x="0" y="583565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0000">
                  <a:alpha val="60000"/>
                </a:srgbClr>
              </a:gs>
              <a:gs pos="100000">
                <a:srgbClr val="000000">
                  <a:alpha val="0"/>
                </a:srgbClr>
              </a:gs>
              <a:gs pos="68000">
                <a:srgbClr val="000000">
                  <a:alpha val="4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3296010"/>
            <a:ext cx="12191456" cy="2849976"/>
            <a:chOff x="476" y="-3923157"/>
            <a:chExt cx="10667524" cy="2493729"/>
          </a:xfrm>
        </p:grpSpPr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37" name="Freeform: Shape 1036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6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90064D2-5261-2626-A6F6-2BDF5D110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0676"/>
            <a:ext cx="9771346" cy="2849974"/>
          </a:xfrm>
        </p:spPr>
        <p:txBody>
          <a:bodyPr>
            <a:normAutofit fontScale="90000"/>
          </a:bodyPr>
          <a:lstStyle/>
          <a:p>
            <a:pPr algn="l"/>
            <a:r>
              <a:rPr lang="en-GB" sz="7200" dirty="0">
                <a:solidFill>
                  <a:srgbClr val="FFFFFF"/>
                </a:solidFill>
              </a:rPr>
              <a:t>Partial Power Loss – Instructor Guide to Implementation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08EFFA-E07C-CCE2-D0C8-B0F60D4CC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4078538"/>
            <a:ext cx="7025753" cy="1012778"/>
          </a:xfrm>
        </p:spPr>
        <p:txBody>
          <a:bodyPr>
            <a:normAutofit/>
          </a:bodyPr>
          <a:lstStyle/>
          <a:p>
            <a:pPr algn="l"/>
            <a:r>
              <a:rPr lang="en-GB" dirty="0">
                <a:solidFill>
                  <a:srgbClr val="FFFFFF"/>
                </a:solidFill>
              </a:rPr>
              <a:t>HBAH/SC</a:t>
            </a:r>
          </a:p>
          <a:p>
            <a:pPr algn="l"/>
            <a:r>
              <a:rPr lang="en-GB" dirty="0">
                <a:solidFill>
                  <a:srgbClr val="FFFFFF"/>
                </a:solidFill>
              </a:rPr>
              <a:t>1 October 2025</a:t>
            </a:r>
          </a:p>
        </p:txBody>
      </p:sp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E4C6C475-F34E-5BC4-8D40-71E5651E10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84" y="6172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1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2500">
        <p:fade/>
      </p:transition>
    </mc:Choice>
    <mc:Fallback xmlns="">
      <p:transition spd="med" advClick="0" advTm="22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283F90-6A3E-566A-93F5-795858BBF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GB" sz="4000" dirty="0">
                <a:solidFill>
                  <a:srgbClr val="FFFFFF"/>
                </a:solidFill>
              </a:rPr>
              <a:t>UK CAA Response</a:t>
            </a:r>
            <a:br>
              <a:rPr lang="en-GB" sz="4000" dirty="0">
                <a:solidFill>
                  <a:srgbClr val="FFFFFF"/>
                </a:solidFill>
              </a:rPr>
            </a:br>
            <a:endParaRPr lang="en-GB" sz="4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57786-1B2C-810E-CEE4-C3FE0DDF8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734041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b="1" dirty="0"/>
              <a:t>Safety Recommendation Implementation:</a:t>
            </a:r>
            <a:endParaRPr lang="en-GB" dirty="0"/>
          </a:p>
          <a:p>
            <a:pPr lvl="0"/>
            <a:r>
              <a:rPr lang="en-GB" dirty="0"/>
              <a:t>Mandatory syllabus changes (1 Oct 2025)</a:t>
            </a:r>
          </a:p>
          <a:p>
            <a:pPr lvl="0"/>
            <a:r>
              <a:rPr lang="en-GB" dirty="0"/>
              <a:t>Skills test requirements updated</a:t>
            </a:r>
          </a:p>
          <a:p>
            <a:pPr lvl="0"/>
            <a:r>
              <a:rPr lang="en-GB" dirty="0"/>
              <a:t>Examiner handbook amendments</a:t>
            </a:r>
          </a:p>
          <a:p>
            <a:pPr lvl="0"/>
            <a:r>
              <a:rPr lang="en-GB" dirty="0"/>
              <a:t>Integration with existing TEM framework</a:t>
            </a:r>
          </a:p>
          <a:p>
            <a:endParaRPr lang="en-GB" sz="2000" dirty="0"/>
          </a:p>
        </p:txBody>
      </p:sp>
      <p:pic>
        <p:nvPicPr>
          <p:cNvPr id="4" name="10">
            <a:hlinkClick r:id="" action="ppaction://media"/>
            <a:extLst>
              <a:ext uri="{FF2B5EF4-FFF2-40B4-BE49-F238E27FC236}">
                <a16:creationId xmlns:a16="http://schemas.microsoft.com/office/drawing/2014/main" id="{547BDC24-67B8-E3A4-0368-62DE68F0E8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922" y="6183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50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1000">
        <p:fade/>
      </p:transition>
    </mc:Choice>
    <mc:Fallback xmlns="">
      <p:transition spd="med" advClick="0" advTm="2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99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C994B-12C2-E558-B204-571E53442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557072"/>
            <a:ext cx="9895951" cy="1033669"/>
          </a:xfrm>
        </p:spPr>
        <p:txBody>
          <a:bodyPr>
            <a:normAutofit/>
          </a:bodyPr>
          <a:lstStyle/>
          <a:p>
            <a:r>
              <a:rPr lang="en-GB" sz="3400" dirty="0">
                <a:solidFill>
                  <a:srgbClr val="FFFFFF"/>
                </a:solidFill>
              </a:rPr>
              <a:t>TEM Integration: Where Partial Power Loss Fits</a:t>
            </a:r>
            <a:br>
              <a:rPr lang="en-GB" sz="3400" dirty="0">
                <a:solidFill>
                  <a:srgbClr val="FFFFFF"/>
                </a:solidFill>
              </a:rPr>
            </a:br>
            <a:endParaRPr lang="en-GB" sz="34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39E30-882C-4EC5-5373-ACFFE011F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1763025"/>
            <a:ext cx="10629901" cy="467043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2400" dirty="0"/>
              <a:t>Existing TEM Topics and Partial Power</a:t>
            </a:r>
          </a:p>
          <a:p>
            <a:r>
              <a:rPr lang="en-GB" sz="2400" dirty="0"/>
              <a:t>Threat identification: Engine anomalies, environmental factors</a:t>
            </a:r>
          </a:p>
          <a:p>
            <a:r>
              <a:rPr lang="en-GB" sz="2400" dirty="0"/>
              <a:t>Error management: Decision-making under uncertainty</a:t>
            </a:r>
          </a:p>
          <a:p>
            <a:r>
              <a:rPr lang="en-GB" sz="2400" dirty="0"/>
              <a:t>Undesired aircraft states: Partial power creates unique UAS</a:t>
            </a:r>
          </a:p>
          <a:p>
            <a:r>
              <a:rPr lang="en-GB" sz="2400" dirty="0"/>
              <a:t>Risk assessment: Dynamic situation requiring constant re-evaluation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New TEM Element: "Power Reliability Assessment"</a:t>
            </a:r>
          </a:p>
          <a:p>
            <a:r>
              <a:rPr lang="en-GB" sz="2400" dirty="0"/>
              <a:t>Teaching students to quickly assess whether available power is trustworthy</a:t>
            </a:r>
          </a:p>
          <a:p>
            <a:endParaRPr lang="en-GB" sz="2000" dirty="0"/>
          </a:p>
        </p:txBody>
      </p:sp>
      <p:pic>
        <p:nvPicPr>
          <p:cNvPr id="4" name="11">
            <a:hlinkClick r:id="" action="ppaction://media"/>
            <a:extLst>
              <a:ext uri="{FF2B5EF4-FFF2-40B4-BE49-F238E27FC236}">
                <a16:creationId xmlns:a16="http://schemas.microsoft.com/office/drawing/2014/main" id="{A9DBB892-8E51-8A1B-D494-9D49369B3A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550" y="61286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85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7000">
        <p:fade/>
      </p:transition>
    </mc:Choice>
    <mc:Fallback xmlns="">
      <p:transition spd="med" advClick="0" advTm="3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59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67B398-0A10-B71A-D1E6-771CF9E715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365" y="818984"/>
            <a:ext cx="7796548" cy="3268520"/>
          </a:xfrm>
        </p:spPr>
        <p:txBody>
          <a:bodyPr>
            <a:normAutofit/>
          </a:bodyPr>
          <a:lstStyle/>
          <a:p>
            <a:pPr algn="r"/>
            <a:r>
              <a:rPr lang="en-GB" sz="4800" b="1" dirty="0">
                <a:solidFill>
                  <a:srgbClr val="FFFFFF"/>
                </a:solidFill>
              </a:rPr>
              <a:t>PART 2: </a:t>
            </a:r>
            <a:br>
              <a:rPr lang="en-GB" sz="4800" b="1" dirty="0">
                <a:solidFill>
                  <a:srgbClr val="FFFFFF"/>
                </a:solidFill>
              </a:rPr>
            </a:br>
            <a:r>
              <a:rPr lang="en-GB" sz="4800" b="1" dirty="0">
                <a:solidFill>
                  <a:srgbClr val="FFFFFF"/>
                </a:solidFill>
              </a:rPr>
              <a:t>HOW and WHERE</a:t>
            </a:r>
            <a:br>
              <a:rPr lang="en-GB" sz="4800" dirty="0">
                <a:solidFill>
                  <a:srgbClr val="FFFFFF"/>
                </a:solidFill>
              </a:rPr>
            </a:br>
            <a:endParaRPr lang="en-GB" sz="4800" dirty="0">
              <a:solidFill>
                <a:srgbClr val="FFFFFF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12">
            <a:hlinkClick r:id="" action="ppaction://media"/>
            <a:extLst>
              <a:ext uri="{FF2B5EF4-FFF2-40B4-BE49-F238E27FC236}">
                <a16:creationId xmlns:a16="http://schemas.microsoft.com/office/drawing/2014/main" id="{291C9863-8ED1-2356-D20F-CF5FD31B5F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049" y="61696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85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16E2B3-4651-1D0A-3894-6510EB35C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GB" sz="3400">
                <a:solidFill>
                  <a:srgbClr val="FFFFFF"/>
                </a:solidFill>
              </a:rPr>
              <a:t>Progressive Training Philosophy</a:t>
            </a:r>
            <a:br>
              <a:rPr lang="en-GB" sz="3400">
                <a:solidFill>
                  <a:srgbClr val="FFFFFF"/>
                </a:solidFill>
              </a:rPr>
            </a:br>
            <a:endParaRPr lang="en-GB" sz="34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1D0BA-0A30-9F68-7140-A200062FD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1891969"/>
            <a:ext cx="9724031" cy="452515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2400" dirty="0"/>
              <a:t>Core Principle: Experience-Based Response</a:t>
            </a:r>
          </a:p>
          <a:p>
            <a:r>
              <a:rPr lang="en-GB" sz="2400" dirty="0"/>
              <a:t>Low experience: Treat as complete failure (reduce variables)</a:t>
            </a:r>
          </a:p>
          <a:p>
            <a:r>
              <a:rPr lang="en-GB" sz="2400" dirty="0"/>
              <a:t>Higher experience: Consider options but maintain failure readiness</a:t>
            </a:r>
          </a:p>
          <a:p>
            <a:r>
              <a:rPr lang="en-GB" sz="2400" dirty="0"/>
              <a:t>All levels: Fly the aircraft first, diagnose second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"Option 1, Option 2, Option 1" Framework</a:t>
            </a:r>
          </a:p>
          <a:p>
            <a:r>
              <a:rPr lang="en-GB" sz="2400" dirty="0"/>
              <a:t>Option 1: Land straight ahead/in the immediate area</a:t>
            </a:r>
          </a:p>
          <a:p>
            <a:r>
              <a:rPr lang="en-GB" sz="2400" dirty="0"/>
              <a:t>Option 2: Use remaining power to reach better landing site</a:t>
            </a:r>
          </a:p>
          <a:p>
            <a:r>
              <a:rPr lang="en-GB" sz="2400" dirty="0"/>
              <a:t>Always prepared for Option 1: Engine may quit completely</a:t>
            </a:r>
          </a:p>
          <a:p>
            <a:endParaRPr lang="en-GB" sz="2000" dirty="0"/>
          </a:p>
        </p:txBody>
      </p:sp>
      <p:pic>
        <p:nvPicPr>
          <p:cNvPr id="6" name="13">
            <a:hlinkClick r:id="" action="ppaction://media"/>
            <a:extLst>
              <a:ext uri="{FF2B5EF4-FFF2-40B4-BE49-F238E27FC236}">
                <a16:creationId xmlns:a16="http://schemas.microsoft.com/office/drawing/2014/main" id="{E6E87D59-39C5-D315-19B9-CF77E9A649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550" y="61123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1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1000">
        <p:fade/>
      </p:transition>
    </mc:Choice>
    <mc:Fallback xmlns="">
      <p:transition spd="med" advClick="0" advTm="6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96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E0A903-3189-780C-912D-89E5F52B2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GB" sz="4000">
                <a:solidFill>
                  <a:srgbClr val="FFFFFF"/>
                </a:solidFill>
              </a:rPr>
              <a:t>Exercise 6: Straight and Level </a:t>
            </a:r>
            <a:br>
              <a:rPr lang="en-GB" sz="4000">
                <a:solidFill>
                  <a:srgbClr val="FFFFFF"/>
                </a:solidFill>
              </a:rPr>
            </a:br>
            <a:r>
              <a:rPr lang="en-GB" sz="4000">
                <a:solidFill>
                  <a:srgbClr val="FFFFFF"/>
                </a:solidFill>
              </a:rPr>
              <a:t>(Foundation building)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EBAEA-C818-0444-605B-7C6B63040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695" y="645836"/>
            <a:ext cx="7357583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1900" b="1" dirty="0"/>
              <a:t>NEW ELEMENT: Minimum Power Determination</a:t>
            </a:r>
            <a:endParaRPr lang="en-GB" sz="1900" dirty="0"/>
          </a:p>
          <a:p>
            <a:pPr marL="0" indent="0">
              <a:buNone/>
            </a:pPr>
            <a:r>
              <a:rPr lang="en-GB" sz="1900" b="1" dirty="0"/>
              <a:t>Objective:</a:t>
            </a:r>
            <a:r>
              <a:rPr lang="en-GB" sz="1900" dirty="0"/>
              <a:t> Student determines minimum power required for level flight at best glide speed</a:t>
            </a:r>
          </a:p>
          <a:p>
            <a:pPr marL="0" indent="0">
              <a:buNone/>
            </a:pPr>
            <a:r>
              <a:rPr lang="en-GB" sz="1900" b="1" dirty="0"/>
              <a:t>PA28 Warrior Specific:</a:t>
            </a:r>
            <a:endParaRPr lang="en-GB" sz="1900" dirty="0"/>
          </a:p>
          <a:p>
            <a:pPr lvl="0"/>
            <a:r>
              <a:rPr lang="en-GB" sz="1900" dirty="0"/>
              <a:t>Best glide speed: 73 KIAS</a:t>
            </a:r>
          </a:p>
          <a:p>
            <a:pPr lvl="0"/>
            <a:r>
              <a:rPr lang="en-GB" sz="1900" dirty="0"/>
              <a:t>Establish level flight at 73 KIAS</a:t>
            </a:r>
          </a:p>
          <a:p>
            <a:pPr lvl="0"/>
            <a:r>
              <a:rPr lang="en-GB" sz="1900" dirty="0"/>
              <a:t>Reduce power until altitude cannot be maintained</a:t>
            </a:r>
          </a:p>
          <a:p>
            <a:pPr lvl="0"/>
            <a:r>
              <a:rPr lang="en-GB" sz="1900" dirty="0"/>
              <a:t>Note RPM (typically ~2000-2100 RPM in Warrior)</a:t>
            </a:r>
          </a:p>
          <a:p>
            <a:pPr marL="0" lvl="0" indent="0">
              <a:buNone/>
            </a:pPr>
            <a:endParaRPr lang="en-GB" sz="1900" dirty="0"/>
          </a:p>
          <a:p>
            <a:pPr marL="0" indent="0">
              <a:buNone/>
            </a:pPr>
            <a:r>
              <a:rPr lang="en-GB" sz="1900" b="1" dirty="0"/>
              <a:t>Instructor Standardization Notes:</a:t>
            </a:r>
            <a:endParaRPr lang="en-GB" sz="1900" dirty="0"/>
          </a:p>
          <a:p>
            <a:pPr lvl="0"/>
            <a:r>
              <a:rPr lang="en-GB" sz="1900" dirty="0"/>
              <a:t>Don't overcomplicate with multiple speeds at this stage</a:t>
            </a:r>
          </a:p>
          <a:p>
            <a:pPr lvl="0"/>
            <a:r>
              <a:rPr lang="en-GB" sz="1900" dirty="0"/>
              <a:t>Best glide speed approximates minimum sink speed sufficiently</a:t>
            </a:r>
          </a:p>
          <a:p>
            <a:pPr lvl="0"/>
            <a:r>
              <a:rPr lang="en-GB" sz="1900" dirty="0"/>
              <a:t>Creates "power benchmark" for future scenarios</a:t>
            </a:r>
          </a:p>
          <a:p>
            <a:pPr lvl="0"/>
            <a:r>
              <a:rPr lang="en-GB" sz="1900" dirty="0"/>
              <a:t>Practice at different weights/CG positions</a:t>
            </a:r>
          </a:p>
          <a:p>
            <a:endParaRPr lang="en-GB" sz="1900" dirty="0"/>
          </a:p>
        </p:txBody>
      </p:sp>
      <p:pic>
        <p:nvPicPr>
          <p:cNvPr id="5" name="14">
            <a:hlinkClick r:id="" action="ppaction://media"/>
            <a:extLst>
              <a:ext uri="{FF2B5EF4-FFF2-40B4-BE49-F238E27FC236}">
                <a16:creationId xmlns:a16="http://schemas.microsoft.com/office/drawing/2014/main" id="{9D5EA405-6C7A-5003-90CC-B33A6765CE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922" y="6167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82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4000">
        <p:fade/>
      </p:transition>
    </mc:Choice>
    <mc:Fallback xmlns="">
      <p:transition spd="med" advClick="0" advTm="8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32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BCBD6D-D5DD-C80E-AEF4-033494F6E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br>
              <a:rPr lang="en-GB" sz="2800" dirty="0">
                <a:solidFill>
                  <a:srgbClr val="FFFFFF"/>
                </a:solidFill>
              </a:rPr>
            </a:br>
            <a:r>
              <a:rPr lang="en-GB" sz="2800" dirty="0">
                <a:solidFill>
                  <a:srgbClr val="FFFFFF"/>
                </a:solidFill>
              </a:rPr>
              <a:t>Exercise 12/13: Circuit Emergencies</a:t>
            </a:r>
            <a:br>
              <a:rPr lang="en-GB" sz="2800" dirty="0">
                <a:solidFill>
                  <a:srgbClr val="FFFFFF"/>
                </a:solidFill>
              </a:rPr>
            </a:br>
            <a:r>
              <a:rPr lang="en-GB" sz="2800" dirty="0">
                <a:solidFill>
                  <a:srgbClr val="FFFFFF"/>
                </a:solidFill>
              </a:rPr>
              <a:t>AMC1 FCL.210 PPL(A) Training course</a:t>
            </a:r>
            <a:br>
              <a:rPr lang="en-GB" sz="2800" dirty="0">
                <a:solidFill>
                  <a:srgbClr val="FFFFFF"/>
                </a:solidFill>
              </a:rPr>
            </a:br>
            <a:endParaRPr lang="en-GB" sz="28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98399-E2F8-06F1-9E0D-08E72C29A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2000" dirty="0"/>
              <a:t>(xvii) Exercise 12/13: Emergencies:</a:t>
            </a:r>
          </a:p>
          <a:p>
            <a:pPr marL="0" indent="0">
              <a:buNone/>
            </a:pPr>
            <a:r>
              <a:rPr lang="en-GB" sz="2000" dirty="0"/>
              <a:t>(A) abandoned take-off </a:t>
            </a:r>
            <a:r>
              <a:rPr lang="en-GB" sz="2000" i="1" dirty="0"/>
              <a:t>(RTO) </a:t>
            </a:r>
            <a:r>
              <a:rPr lang="en-GB" sz="2000" dirty="0"/>
              <a:t>and reasons for doing so;</a:t>
            </a:r>
          </a:p>
          <a:p>
            <a:pPr marL="0" indent="0">
              <a:buNone/>
            </a:pPr>
            <a:r>
              <a:rPr lang="en-GB" sz="2000" dirty="0"/>
              <a:t>(B) engine failure after take-off including partial loss of power;</a:t>
            </a:r>
          </a:p>
          <a:p>
            <a:pPr marL="0" indent="0">
              <a:buNone/>
            </a:pPr>
            <a:r>
              <a:rPr lang="en-GB" sz="2000" dirty="0"/>
              <a:t>(C) </a:t>
            </a:r>
            <a:r>
              <a:rPr lang="en-GB" sz="2000" dirty="0" err="1"/>
              <a:t>mislanding</a:t>
            </a:r>
            <a:r>
              <a:rPr lang="en-GB" sz="2000" dirty="0"/>
              <a:t> and go-around;</a:t>
            </a:r>
          </a:p>
          <a:p>
            <a:pPr marL="0" indent="0">
              <a:buNone/>
            </a:pPr>
            <a:r>
              <a:rPr lang="en-GB" sz="2000" dirty="0"/>
              <a:t>(D) missed approach.</a:t>
            </a:r>
          </a:p>
          <a:p>
            <a:pPr marL="0" indent="0">
              <a:buNone/>
            </a:pPr>
            <a:r>
              <a:rPr lang="en-GB" sz="2000" dirty="0"/>
              <a:t>Note: If partial loss of power is not taught prior to first solo, it should be addressed during circuit consolidation flying</a:t>
            </a:r>
          </a:p>
          <a:p>
            <a:endParaRPr lang="en-GB" sz="2000" dirty="0"/>
          </a:p>
        </p:txBody>
      </p:sp>
      <p:pic>
        <p:nvPicPr>
          <p:cNvPr id="6" name="15">
            <a:hlinkClick r:id="" action="ppaction://media"/>
            <a:extLst>
              <a:ext uri="{FF2B5EF4-FFF2-40B4-BE49-F238E27FC236}">
                <a16:creationId xmlns:a16="http://schemas.microsoft.com/office/drawing/2014/main" id="{8A5C0352-1AB2-F388-A8E1-861E763505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6794" y="6108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14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4000">
        <p:fade/>
      </p:transition>
    </mc:Choice>
    <mc:Fallback xmlns="">
      <p:transition spd="med" advClick="0" advTm="4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43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83E0FD-BE26-3331-70A5-3F5DB3715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GB" sz="4000">
                <a:solidFill>
                  <a:srgbClr val="FFFFFF"/>
                </a:solidFill>
              </a:rPr>
              <a:t>Exercise 12/13: Circuit Emergencies </a:t>
            </a:r>
            <a:br>
              <a:rPr lang="en-GB" sz="4000">
                <a:solidFill>
                  <a:srgbClr val="FFFFFF"/>
                </a:solidFill>
              </a:rPr>
            </a:br>
            <a:r>
              <a:rPr lang="en-GB" sz="4000">
                <a:solidFill>
                  <a:srgbClr val="FFFFFF"/>
                </a:solidFill>
              </a:rPr>
              <a:t>(Building Blocks)</a:t>
            </a:r>
            <a:br>
              <a:rPr lang="en-GB" sz="4000">
                <a:solidFill>
                  <a:srgbClr val="FFFFFF"/>
                </a:solidFill>
              </a:rPr>
            </a:br>
            <a:endParaRPr lang="en-GB" sz="40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5B84C-502E-474A-4930-756843620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4810" y="586855"/>
            <a:ext cx="782125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2400" b="1" dirty="0"/>
              <a:t>Partial Power After Take-off</a:t>
            </a:r>
            <a:endParaRPr lang="en-GB" sz="2400" dirty="0"/>
          </a:p>
          <a:p>
            <a:r>
              <a:rPr lang="en-GB" sz="2400" b="1" dirty="0"/>
              <a:t>Initial Training (pre-first solo):</a:t>
            </a:r>
            <a:r>
              <a:rPr lang="en-GB" sz="2400" dirty="0"/>
              <a:t> </a:t>
            </a:r>
          </a:p>
          <a:p>
            <a:pPr marL="0" indent="0">
              <a:buNone/>
            </a:pPr>
            <a:r>
              <a:rPr lang="en-GB" sz="2400" dirty="0"/>
              <a:t>   Close throttle, execute engine failure after take-off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Why This Approach?</a:t>
            </a:r>
          </a:p>
          <a:p>
            <a:r>
              <a:rPr lang="en-GB" sz="2400" dirty="0"/>
              <a:t>Low experience pilots lack decision-making skills under   stress</a:t>
            </a:r>
          </a:p>
          <a:p>
            <a:r>
              <a:rPr lang="en-GB" sz="2400" dirty="0"/>
              <a:t>High risk of stall/spin if attempting to maintain altitude</a:t>
            </a:r>
          </a:p>
          <a:p>
            <a:r>
              <a:rPr lang="en-GB" sz="2400" dirty="0"/>
              <a:t>Consistent with existing EFATO training</a:t>
            </a:r>
          </a:p>
          <a:p>
            <a:r>
              <a:rPr lang="en-GB" sz="2400" dirty="0"/>
              <a:t>Reduces cognitive load</a:t>
            </a:r>
          </a:p>
          <a:p>
            <a:endParaRPr lang="en-GB" sz="2000" dirty="0"/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4" name="16">
            <a:hlinkClick r:id="" action="ppaction://media"/>
            <a:extLst>
              <a:ext uri="{FF2B5EF4-FFF2-40B4-BE49-F238E27FC236}">
                <a16:creationId xmlns:a16="http://schemas.microsoft.com/office/drawing/2014/main" id="{6F683BA9-321F-D35E-4CFF-7C8268C8C4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922" y="6108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8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8000">
        <p:fade/>
      </p:transition>
    </mc:Choice>
    <mc:Fallback xmlns="">
      <p:transition spd="med" advClick="0" advTm="6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72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3F3981-01A1-A927-A901-C086487B05A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887" r="9908" b="-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574040-E6DE-1D98-C666-C604AE8D6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GB" sz="4000" dirty="0"/>
              <a:t>PA28 Warrior Considerations:</a:t>
            </a:r>
            <a:br>
              <a:rPr lang="en-GB" sz="4000" dirty="0"/>
            </a:br>
            <a:endParaRPr lang="en-GB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15499-AA91-73AE-4F76-DCB54C6D0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• Low climb performance even with full power</a:t>
            </a:r>
          </a:p>
          <a:p>
            <a:pPr marL="0" indent="0">
              <a:buNone/>
            </a:pPr>
            <a:r>
              <a:rPr lang="en-GB" sz="2000" dirty="0"/>
              <a:t>• Any power loss significantly impacts climb capability</a:t>
            </a:r>
          </a:p>
          <a:p>
            <a:pPr marL="0" indent="0">
              <a:buNone/>
            </a:pPr>
            <a:r>
              <a:rPr lang="en-GB" sz="2000" dirty="0"/>
              <a:t>• Better to use "extra" glide distance from partial power than risk stall</a:t>
            </a:r>
          </a:p>
          <a:p>
            <a:endParaRPr lang="en-GB" sz="2000" dirty="0"/>
          </a:p>
        </p:txBody>
      </p:sp>
      <p:pic>
        <p:nvPicPr>
          <p:cNvPr id="4" name="17">
            <a:hlinkClick r:id="" action="ppaction://media"/>
            <a:extLst>
              <a:ext uri="{FF2B5EF4-FFF2-40B4-BE49-F238E27FC236}">
                <a16:creationId xmlns:a16="http://schemas.microsoft.com/office/drawing/2014/main" id="{7A3AF87D-5EBB-B6D5-529F-BC876E553E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5" y="6176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6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9000">
        <p:fade/>
      </p:transition>
    </mc:Choice>
    <mc:Fallback xmlns="">
      <p:transition spd="med" advClick="0" advTm="1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B1FCE-7BCC-E8FE-449E-AAAC260BF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323" y="1148706"/>
            <a:ext cx="4085665" cy="1402470"/>
          </a:xfrm>
        </p:spPr>
        <p:txBody>
          <a:bodyPr anchor="t">
            <a:normAutofit fontScale="90000"/>
          </a:bodyPr>
          <a:lstStyle/>
          <a:p>
            <a:br>
              <a:rPr lang="en-GB" sz="1500" dirty="0"/>
            </a:br>
            <a:br>
              <a:rPr lang="en-GB" sz="1500" dirty="0"/>
            </a:br>
            <a:r>
              <a:rPr lang="en-GB" sz="2400" dirty="0"/>
              <a:t>Exercise 12/13:Partial Power in Circuit (Later Training)</a:t>
            </a:r>
            <a:br>
              <a:rPr lang="en-GB" sz="2400" dirty="0"/>
            </a:br>
            <a:br>
              <a:rPr lang="en-GB" sz="1500" dirty="0"/>
            </a:br>
            <a:endParaRPr lang="en-GB" sz="15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B0126-113C-3731-3985-EE9CE0228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322" y="2441618"/>
            <a:ext cx="4561563" cy="35912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dirty="0"/>
              <a:t>Downwind/Base:</a:t>
            </a:r>
            <a:r>
              <a:rPr lang="en-GB" sz="2000" dirty="0"/>
              <a:t> Close throttle, execute glide approach to suitable landing area</a:t>
            </a:r>
          </a:p>
          <a:p>
            <a:pPr lvl="0"/>
            <a:r>
              <a:rPr lang="en-GB" sz="2000" dirty="0"/>
              <a:t>May reach runway if geometry permits</a:t>
            </a:r>
          </a:p>
          <a:p>
            <a:pPr lvl="0"/>
            <a:r>
              <a:rPr lang="en-GB" sz="2000" dirty="0"/>
              <a:t>May require landing in field with 180° turn into wind</a:t>
            </a:r>
          </a:p>
          <a:p>
            <a:pPr lvl="0"/>
            <a:r>
              <a:rPr lang="en-GB" sz="2000" b="1" dirty="0"/>
              <a:t>No attempting to "stretch" the circuit</a:t>
            </a:r>
            <a:endParaRPr lang="en-GB" sz="2000" dirty="0"/>
          </a:p>
          <a:p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4ED14F-1D89-3BC7-4CC4-40D59494F1B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890" r="-2" b="-2"/>
          <a:stretch>
            <a:fillRect/>
          </a:stretch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  <p:pic>
        <p:nvPicPr>
          <p:cNvPr id="4" name="18">
            <a:hlinkClick r:id="" action="ppaction://media"/>
            <a:extLst>
              <a:ext uri="{FF2B5EF4-FFF2-40B4-BE49-F238E27FC236}">
                <a16:creationId xmlns:a16="http://schemas.microsoft.com/office/drawing/2014/main" id="{C834A243-A4B4-C535-2987-12F7CA823F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1522" y="61756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49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428110-343E-3AB6-6457-9EC4CC173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Exercise 16: Practice Force Landings (Integration)</a:t>
            </a:r>
            <a:br>
              <a:rPr lang="en-GB">
                <a:solidFill>
                  <a:srgbClr val="FFFFFF"/>
                </a:solidFill>
              </a:rPr>
            </a:br>
            <a:endParaRPr lang="en-GB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30E1D-A0AD-D406-CC53-F1CA5BD14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dirty="0"/>
              <a:t>After PFL Training Complete introduce partial power cruise scenarios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Assessment Framework:</a:t>
            </a:r>
          </a:p>
          <a:p>
            <a:pPr marL="0" indent="0">
              <a:buNone/>
            </a:pPr>
            <a:r>
              <a:rPr lang="en-GB" dirty="0"/>
              <a:t>1. Can aircraft maintain altitude? (Reference Exercise 6 power setting)</a:t>
            </a:r>
          </a:p>
          <a:p>
            <a:pPr marL="0" indent="0">
              <a:buNone/>
            </a:pPr>
            <a:r>
              <a:rPr lang="en-GB" dirty="0"/>
              <a:t>2. Is remaining power reliable? (Consistent or surging?)</a:t>
            </a:r>
          </a:p>
          <a:p>
            <a:pPr marL="0" indent="0">
              <a:buNone/>
            </a:pPr>
            <a:r>
              <a:rPr lang="en-GB" dirty="0"/>
              <a:t>3. What are my landing options? (Continuously updated)</a:t>
            </a:r>
          </a:p>
          <a:p>
            <a:endParaRPr lang="en-GB" dirty="0"/>
          </a:p>
        </p:txBody>
      </p:sp>
      <p:pic>
        <p:nvPicPr>
          <p:cNvPr id="4" name="19">
            <a:hlinkClick r:id="" action="ppaction://media"/>
            <a:extLst>
              <a:ext uri="{FF2B5EF4-FFF2-40B4-BE49-F238E27FC236}">
                <a16:creationId xmlns:a16="http://schemas.microsoft.com/office/drawing/2014/main" id="{3F848A26-1117-1B3C-D556-356E89C4CE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81" y="61587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45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9000">
        <p:fade/>
      </p:transition>
    </mc:Choice>
    <mc:Fallback xmlns="">
      <p:transition spd="med" advClick="0" advTm="4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8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FBE9CD-7AA8-A09A-903A-74435640C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314BEE0-3B66-CBF1-ADBC-2D340F3B0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F82A25E-692C-494D-C392-A101486DDD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908B12B-E134-E066-8BB9-021849DD2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2EDF1A6-1B48-D231-B1BE-8DD8C08A4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B661CEF-6DCB-E22B-952B-7975F343A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8BF0A0-A2AE-ABD0-F02B-DFDCC0735F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365" y="818984"/>
            <a:ext cx="7796548" cy="3268520"/>
          </a:xfrm>
        </p:spPr>
        <p:txBody>
          <a:bodyPr>
            <a:normAutofit/>
          </a:bodyPr>
          <a:lstStyle/>
          <a:p>
            <a:pPr algn="r"/>
            <a:r>
              <a:rPr lang="en-GB" sz="4800" b="1" dirty="0">
                <a:solidFill>
                  <a:srgbClr val="FFFFFF"/>
                </a:solidFill>
              </a:rPr>
              <a:t>PART 1: </a:t>
            </a:r>
            <a:br>
              <a:rPr lang="en-GB" sz="4800" b="1" dirty="0">
                <a:solidFill>
                  <a:srgbClr val="FFFFFF"/>
                </a:solidFill>
              </a:rPr>
            </a:br>
            <a:r>
              <a:rPr lang="en-GB" sz="4800" b="1" dirty="0">
                <a:solidFill>
                  <a:srgbClr val="FFFFFF"/>
                </a:solidFill>
              </a:rPr>
              <a:t>BACKGROUND </a:t>
            </a:r>
            <a:br>
              <a:rPr lang="en-GB" sz="4800" dirty="0">
                <a:solidFill>
                  <a:srgbClr val="FFFFFF"/>
                </a:solidFill>
              </a:rPr>
            </a:br>
            <a:endParaRPr lang="en-GB" sz="4800" dirty="0">
              <a:solidFill>
                <a:srgbClr val="FFFFFF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E1FF390-4514-0607-662C-995D7600B1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DDD62AF-5FF1-C7CF-2192-65D11FE4E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89BE498A-2BC2-FC74-D1B9-FCB8D5E9FC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21" y="62267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0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891952-729B-BD66-B153-CA2B924D6E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470" y="338203"/>
            <a:ext cx="12149530" cy="587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91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1000">
        <p:fade/>
      </p:transition>
    </mc:Choice>
    <mc:Fallback xmlns="">
      <p:transition spd="med" advClick="0" advTm="81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6C11E-41C0-ABC9-2679-172873F8F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Partial Power En-route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CE6E4F-B292-7DE7-B709-E81B89F07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Three Scenarios: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Scenario A: Power Sufficient for Level Flight</a:t>
            </a:r>
          </a:p>
          <a:p>
            <a:pPr marL="0" indent="0">
              <a:buNone/>
            </a:pPr>
            <a:r>
              <a:rPr lang="en-GB" dirty="0"/>
              <a:t>Scenario B: Gradual Power Loss/Unable to Maintain Altitude</a:t>
            </a:r>
          </a:p>
          <a:p>
            <a:pPr marL="0" indent="0">
              <a:buNone/>
            </a:pPr>
            <a:r>
              <a:rPr lang="en-GB" dirty="0"/>
              <a:t>Scenario C: Surging/Unreliable Power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21">
            <a:hlinkClick r:id="" action="ppaction://media"/>
            <a:extLst>
              <a:ext uri="{FF2B5EF4-FFF2-40B4-BE49-F238E27FC236}">
                <a16:creationId xmlns:a16="http://schemas.microsoft.com/office/drawing/2014/main" id="{1E85F559-1748-2465-D235-D5228643E6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60728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3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3C1127-AE53-7588-875D-284EA344E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GB" sz="4000" dirty="0">
                <a:solidFill>
                  <a:srgbClr val="FFFFFF"/>
                </a:solidFill>
              </a:rPr>
              <a:t>Scenario A: Power Sufficient for Level Flight</a:t>
            </a:r>
          </a:p>
        </p:txBody>
      </p:sp>
      <p:graphicFrame>
        <p:nvGraphicFramePr>
          <p:cNvPr id="5" name="Content Placeholder 4" descr="Basic Timeline">
            <a:extLst>
              <a:ext uri="{FF2B5EF4-FFF2-40B4-BE49-F238E27FC236}">
                <a16:creationId xmlns:a16="http://schemas.microsoft.com/office/drawing/2014/main" id="{FB50F041-3FA2-65FE-46CF-6E6FEAD858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1336690"/>
              </p:ext>
              <p:ext uri="{E7BDC344-281C-4309-B0C6-D0EE65EED2A8}">
                <p202:designPr xmlns:p202="http://schemas.microsoft.com/office/powerpoint/2020/02/main">
                  <p202:designTagLst>
                    <p202:designTag name="ARCH:1:CLS" val="SmartArt"/>
                    <p202:designTag name="ARCH:1:VSVAR" val="Timeline"/>
                  </p202:designTagLst>
                </p202:designPr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22">
            <a:hlinkClick r:id="" action="ppaction://media"/>
            <a:extLst>
              <a:ext uri="{FF2B5EF4-FFF2-40B4-BE49-F238E27FC236}">
                <a16:creationId xmlns:a16="http://schemas.microsoft.com/office/drawing/2014/main" id="{E41A3404-CDFB-B7D7-A949-A9A1CA5456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0688" y="61404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8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6000">
        <p:fade/>
      </p:transition>
    </mc:Choice>
    <mc:Fallback xmlns="">
      <p:transition spd="med" advClick="0" advTm="7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7E099E-9DB6-AB14-7FA2-0B53873FC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00FAC98-33B2-89B1-D17A-CE7C68DC9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035B5F-A351-D2AF-B06C-289010422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81E75F-4D8B-FDE5-858F-5592FE9B1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BD685F7-BD32-2E17-AA99-C2C046BC8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63354B-95CA-4CA8-199B-FB878063D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184" y="733741"/>
            <a:ext cx="11373632" cy="1141732"/>
          </a:xfrm>
        </p:spPr>
        <p:txBody>
          <a:bodyPr anchor="ctr">
            <a:normAutofit fontScale="90000"/>
          </a:bodyPr>
          <a:lstStyle/>
          <a:p>
            <a:r>
              <a:rPr lang="en-GB" sz="4000" dirty="0">
                <a:solidFill>
                  <a:srgbClr val="FFFFFF"/>
                </a:solidFill>
              </a:rPr>
              <a:t>Scenario B: Gradual Power Loss/Unable to Maintain Altitude</a:t>
            </a:r>
            <a:br>
              <a:rPr lang="en-GB" sz="4000" dirty="0">
                <a:solidFill>
                  <a:srgbClr val="FFFFFF"/>
                </a:solidFill>
              </a:rPr>
            </a:br>
            <a:endParaRPr lang="en-GB" sz="4000" dirty="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4" descr="Basic Timeline">
            <a:extLst>
              <a:ext uri="{FF2B5EF4-FFF2-40B4-BE49-F238E27FC236}">
                <a16:creationId xmlns:a16="http://schemas.microsoft.com/office/drawing/2014/main" id="{1A6E8C54-82F8-BF97-844A-59424CE13F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2075841"/>
              </p:ext>
              <p:ext uri="{E7BDC344-281C-4309-B0C6-D0EE65EED2A8}">
                <p202:designPr xmlns:p202="http://schemas.microsoft.com/office/powerpoint/2020/02/main">
                  <p202:designTagLst>
                    <p202:designTag name="ARCH:1:CLS" val="SmartArt"/>
                    <p202:designTag name="ARCH:1:VSVAR" val="Timeline"/>
                  </p202:designTagLst>
                </p202:designPr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23">
            <a:hlinkClick r:id="" action="ppaction://media"/>
            <a:extLst>
              <a:ext uri="{FF2B5EF4-FFF2-40B4-BE49-F238E27FC236}">
                <a16:creationId xmlns:a16="http://schemas.microsoft.com/office/drawing/2014/main" id="{56DDD886-D039-8689-F881-26ABEE0085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384" y="61191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3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1000">
        <p:fade/>
      </p:transition>
    </mc:Choice>
    <mc:Fallback xmlns="">
      <p:transition spd="med" advClick="0" advTm="5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602F61-12BA-4584-3932-0ED045BE6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D61ACFF-1ACC-E4EC-8753-8E101E09C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8CB2837-C941-2125-8A99-C5309D2FA1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921A04E-8B41-F3CB-9489-E072D5FE92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B2C6D7-BDCC-2CDF-458C-0E014C477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15684E-A610-5881-CC8E-68C01EC3A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184" y="733741"/>
            <a:ext cx="11373632" cy="1141732"/>
          </a:xfrm>
        </p:spPr>
        <p:txBody>
          <a:bodyPr anchor="ctr">
            <a:normAutofit fontScale="90000"/>
          </a:bodyPr>
          <a:lstStyle/>
          <a:p>
            <a:r>
              <a:rPr lang="en-GB" sz="4000" dirty="0">
                <a:solidFill>
                  <a:srgbClr val="FFFFFF"/>
                </a:solidFill>
              </a:rPr>
              <a:t>Scenario C: Surging/Unreliable Power</a:t>
            </a:r>
            <a:br>
              <a:rPr lang="en-GB" sz="4000" dirty="0">
                <a:solidFill>
                  <a:srgbClr val="FFFFFF"/>
                </a:solidFill>
              </a:rPr>
            </a:br>
            <a:endParaRPr lang="en-GB" sz="4000" dirty="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4" descr="Basic Timeline">
            <a:extLst>
              <a:ext uri="{FF2B5EF4-FFF2-40B4-BE49-F238E27FC236}">
                <a16:creationId xmlns:a16="http://schemas.microsoft.com/office/drawing/2014/main" id="{FBE48731-B6B7-FF9D-30AD-DE19050E96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8635747"/>
              </p:ext>
              <p:ext uri="{E7BDC344-281C-4309-B0C6-D0EE65EED2A8}">
                <p202:designPr xmlns:p202="http://schemas.microsoft.com/office/powerpoint/2020/02/main">
                  <p202:designTagLst>
                    <p202:designTag name="ARCH:1:CLS" val="SmartArt"/>
                    <p202:designTag name="ARCH:1:VSVAR" val="Timeline"/>
                  </p202:designTagLst>
                </p202:designPr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24">
            <a:hlinkClick r:id="" action="ppaction://media"/>
            <a:extLst>
              <a:ext uri="{FF2B5EF4-FFF2-40B4-BE49-F238E27FC236}">
                <a16:creationId xmlns:a16="http://schemas.microsoft.com/office/drawing/2014/main" id="{58FC3D1E-AE57-3B68-04CC-5C31849AE8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384" y="61404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60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3000">
        <p:fade/>
      </p:transition>
    </mc:Choice>
    <mc:Fallback xmlns="">
      <p:transition spd="med" advClick="0" advTm="2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11">
            <a:extLst>
              <a:ext uri="{FF2B5EF4-FFF2-40B4-BE49-F238E27FC236}">
                <a16:creationId xmlns:a16="http://schemas.microsoft.com/office/drawing/2014/main" id="{B39A1F5A-E57E-4178-8F57-A18DC747E5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6291618" cy="5097980"/>
          </a:xfrm>
          <a:custGeom>
            <a:avLst/>
            <a:gdLst>
              <a:gd name="connsiteX0" fmla="*/ 0 w 6530408"/>
              <a:gd name="connsiteY0" fmla="*/ 0 h 5753325"/>
              <a:gd name="connsiteX1" fmla="*/ 6438980 w 6530408"/>
              <a:gd name="connsiteY1" fmla="*/ 0 h 5753325"/>
              <a:gd name="connsiteX2" fmla="*/ 6439047 w 6530408"/>
              <a:gd name="connsiteY2" fmla="*/ 147 h 5753325"/>
              <a:gd name="connsiteX3" fmla="*/ 6443456 w 6530408"/>
              <a:gd name="connsiteY3" fmla="*/ 130105 h 5753325"/>
              <a:gd name="connsiteX4" fmla="*/ 6447632 w 6530408"/>
              <a:gd name="connsiteY4" fmla="*/ 170016 h 5753325"/>
              <a:gd name="connsiteX5" fmla="*/ 6465936 w 6530408"/>
              <a:gd name="connsiteY5" fmla="*/ 274847 h 5753325"/>
              <a:gd name="connsiteX6" fmla="*/ 6506836 w 6530408"/>
              <a:gd name="connsiteY6" fmla="*/ 331778 h 5753325"/>
              <a:gd name="connsiteX7" fmla="*/ 6530408 w 6530408"/>
              <a:gd name="connsiteY7" fmla="*/ 427517 h 5753325"/>
              <a:gd name="connsiteX8" fmla="*/ 6516105 w 6530408"/>
              <a:gd name="connsiteY8" fmla="*/ 476071 h 5753325"/>
              <a:gd name="connsiteX9" fmla="*/ 6488360 w 6530408"/>
              <a:gd name="connsiteY9" fmla="*/ 535865 h 5753325"/>
              <a:gd name="connsiteX10" fmla="*/ 6492864 w 6530408"/>
              <a:gd name="connsiteY10" fmla="*/ 615799 h 5753325"/>
              <a:gd name="connsiteX11" fmla="*/ 6459988 w 6530408"/>
              <a:gd name="connsiteY11" fmla="*/ 707628 h 5753325"/>
              <a:gd name="connsiteX12" fmla="*/ 6453989 w 6530408"/>
              <a:gd name="connsiteY12" fmla="*/ 711876 h 5753325"/>
              <a:gd name="connsiteX13" fmla="*/ 6453209 w 6530408"/>
              <a:gd name="connsiteY13" fmla="*/ 719127 h 5753325"/>
              <a:gd name="connsiteX14" fmla="*/ 6457662 w 6530408"/>
              <a:gd name="connsiteY14" fmla="*/ 723331 h 5753325"/>
              <a:gd name="connsiteX15" fmla="*/ 6447445 w 6530408"/>
              <a:gd name="connsiteY15" fmla="*/ 780003 h 5753325"/>
              <a:gd name="connsiteX16" fmla="*/ 6426552 w 6530408"/>
              <a:gd name="connsiteY16" fmla="*/ 845805 h 5753325"/>
              <a:gd name="connsiteX17" fmla="*/ 6434072 w 6530408"/>
              <a:gd name="connsiteY17" fmla="*/ 910733 h 5753325"/>
              <a:gd name="connsiteX18" fmla="*/ 6432570 w 6530408"/>
              <a:gd name="connsiteY18" fmla="*/ 983394 h 5753325"/>
              <a:gd name="connsiteX19" fmla="*/ 6431878 w 6530408"/>
              <a:gd name="connsiteY19" fmla="*/ 1026728 h 5753325"/>
              <a:gd name="connsiteX20" fmla="*/ 6414269 w 6530408"/>
              <a:gd name="connsiteY20" fmla="*/ 1151111 h 5753325"/>
              <a:gd name="connsiteX21" fmla="*/ 6371722 w 6530408"/>
              <a:gd name="connsiteY21" fmla="*/ 1318080 h 5753325"/>
              <a:gd name="connsiteX22" fmla="*/ 6356023 w 6530408"/>
              <a:gd name="connsiteY22" fmla="*/ 1356227 h 5753325"/>
              <a:gd name="connsiteX23" fmla="*/ 6356157 w 6530408"/>
              <a:gd name="connsiteY23" fmla="*/ 1361967 h 5753325"/>
              <a:gd name="connsiteX24" fmla="*/ 6350613 w 6530408"/>
              <a:gd name="connsiteY24" fmla="*/ 1393569 h 5753325"/>
              <a:gd name="connsiteX25" fmla="*/ 6357062 w 6530408"/>
              <a:gd name="connsiteY25" fmla="*/ 1444071 h 5753325"/>
              <a:gd name="connsiteX26" fmla="*/ 6364832 w 6530408"/>
              <a:gd name="connsiteY26" fmla="*/ 1478763 h 5753325"/>
              <a:gd name="connsiteX27" fmla="*/ 6369745 w 6530408"/>
              <a:gd name="connsiteY27" fmla="*/ 1495680 h 5753325"/>
              <a:gd name="connsiteX28" fmla="*/ 6370898 w 6530408"/>
              <a:gd name="connsiteY28" fmla="*/ 1513331 h 5753325"/>
              <a:gd name="connsiteX29" fmla="*/ 6368801 w 6530408"/>
              <a:gd name="connsiteY29" fmla="*/ 1527414 h 5753325"/>
              <a:gd name="connsiteX30" fmla="*/ 6359177 w 6530408"/>
              <a:gd name="connsiteY30" fmla="*/ 1639513 h 5753325"/>
              <a:gd name="connsiteX31" fmla="*/ 6299489 w 6530408"/>
              <a:gd name="connsiteY31" fmla="*/ 1784860 h 5753325"/>
              <a:gd name="connsiteX32" fmla="*/ 6267878 w 6530408"/>
              <a:gd name="connsiteY32" fmla="*/ 1858572 h 5753325"/>
              <a:gd name="connsiteX33" fmla="*/ 6251146 w 6530408"/>
              <a:gd name="connsiteY33" fmla="*/ 1926167 h 5753325"/>
              <a:gd name="connsiteX34" fmla="*/ 6210686 w 6530408"/>
              <a:gd name="connsiteY34" fmla="*/ 2014834 h 5753325"/>
              <a:gd name="connsiteX35" fmla="*/ 6106652 w 6530408"/>
              <a:gd name="connsiteY35" fmla="*/ 2150572 h 5753325"/>
              <a:gd name="connsiteX36" fmla="*/ 6097813 w 6530408"/>
              <a:gd name="connsiteY36" fmla="*/ 2172208 h 5753325"/>
              <a:gd name="connsiteX37" fmla="*/ 6095990 w 6530408"/>
              <a:gd name="connsiteY37" fmla="*/ 2181185 h 5753325"/>
              <a:gd name="connsiteX38" fmla="*/ 6090126 w 6530408"/>
              <a:gd name="connsiteY38" fmla="*/ 2192533 h 5753325"/>
              <a:gd name="connsiteX39" fmla="*/ 6089503 w 6530408"/>
              <a:gd name="connsiteY39" fmla="*/ 2192543 h 5753325"/>
              <a:gd name="connsiteX40" fmla="*/ 6084946 w 6530408"/>
              <a:gd name="connsiteY40" fmla="*/ 2203694 h 5753325"/>
              <a:gd name="connsiteX41" fmla="*/ 5987861 w 6530408"/>
              <a:gd name="connsiteY41" fmla="*/ 2304868 h 5753325"/>
              <a:gd name="connsiteX42" fmla="*/ 5973439 w 6530408"/>
              <a:gd name="connsiteY42" fmla="*/ 2385635 h 5753325"/>
              <a:gd name="connsiteX43" fmla="*/ 5916727 w 6530408"/>
              <a:gd name="connsiteY43" fmla="*/ 2458777 h 5753325"/>
              <a:gd name="connsiteX44" fmla="*/ 5856524 w 6530408"/>
              <a:gd name="connsiteY44" fmla="*/ 2583281 h 5753325"/>
              <a:gd name="connsiteX45" fmla="*/ 5838091 w 6530408"/>
              <a:gd name="connsiteY45" fmla="*/ 2753474 h 5753325"/>
              <a:gd name="connsiteX46" fmla="*/ 5777471 w 6530408"/>
              <a:gd name="connsiteY46" fmla="*/ 2901570 h 5753325"/>
              <a:gd name="connsiteX47" fmla="*/ 5723992 w 6530408"/>
              <a:gd name="connsiteY47" fmla="*/ 2998752 h 5753325"/>
              <a:gd name="connsiteX48" fmla="*/ 5557886 w 6530408"/>
              <a:gd name="connsiteY48" fmla="*/ 3329735 h 5753325"/>
              <a:gd name="connsiteX49" fmla="*/ 5471501 w 6530408"/>
              <a:gd name="connsiteY49" fmla="*/ 3462221 h 5753325"/>
              <a:gd name="connsiteX50" fmla="*/ 5465154 w 6530408"/>
              <a:gd name="connsiteY50" fmla="*/ 3541065 h 5753325"/>
              <a:gd name="connsiteX51" fmla="*/ 5437889 w 6530408"/>
              <a:gd name="connsiteY51" fmla="*/ 3559927 h 5753325"/>
              <a:gd name="connsiteX52" fmla="*/ 5432770 w 6530408"/>
              <a:gd name="connsiteY52" fmla="*/ 3562948 h 5753325"/>
              <a:gd name="connsiteX53" fmla="*/ 5406795 w 6530408"/>
              <a:gd name="connsiteY53" fmla="*/ 3578594 h 5753325"/>
              <a:gd name="connsiteX54" fmla="*/ 5381495 w 6530408"/>
              <a:gd name="connsiteY54" fmla="*/ 3599883 h 5753325"/>
              <a:gd name="connsiteX55" fmla="*/ 5363689 w 6530408"/>
              <a:gd name="connsiteY55" fmla="*/ 3633299 h 5753325"/>
              <a:gd name="connsiteX56" fmla="*/ 5291870 w 6530408"/>
              <a:gd name="connsiteY56" fmla="*/ 3799039 h 5753325"/>
              <a:gd name="connsiteX57" fmla="*/ 5241600 w 6530408"/>
              <a:gd name="connsiteY57" fmla="*/ 3894238 h 5753325"/>
              <a:gd name="connsiteX58" fmla="*/ 5211041 w 6530408"/>
              <a:gd name="connsiteY58" fmla="*/ 3924184 h 5753325"/>
              <a:gd name="connsiteX59" fmla="*/ 5176073 w 6530408"/>
              <a:gd name="connsiteY59" fmla="*/ 3970179 h 5753325"/>
              <a:gd name="connsiteX60" fmla="*/ 5172826 w 6530408"/>
              <a:gd name="connsiteY60" fmla="*/ 3991773 h 5753325"/>
              <a:gd name="connsiteX61" fmla="*/ 5157053 w 6530408"/>
              <a:gd name="connsiteY61" fmla="*/ 3997708 h 5753325"/>
              <a:gd name="connsiteX62" fmla="*/ 5127922 w 6530408"/>
              <a:gd name="connsiteY62" fmla="*/ 4022660 h 5753325"/>
              <a:gd name="connsiteX63" fmla="*/ 5020872 w 6530408"/>
              <a:gd name="connsiteY63" fmla="*/ 4075951 h 5753325"/>
              <a:gd name="connsiteX64" fmla="*/ 4991410 w 6530408"/>
              <a:gd name="connsiteY64" fmla="*/ 4087598 h 5753325"/>
              <a:gd name="connsiteX65" fmla="*/ 4930112 w 6530408"/>
              <a:gd name="connsiteY65" fmla="*/ 4138459 h 5753325"/>
              <a:gd name="connsiteX66" fmla="*/ 4834224 w 6530408"/>
              <a:gd name="connsiteY66" fmla="*/ 4231643 h 5753325"/>
              <a:gd name="connsiteX67" fmla="*/ 4812599 w 6530408"/>
              <a:gd name="connsiteY67" fmla="*/ 4249449 h 5753325"/>
              <a:gd name="connsiteX68" fmla="*/ 4789188 w 6530408"/>
              <a:gd name="connsiteY68" fmla="*/ 4256678 h 5753325"/>
              <a:gd name="connsiteX69" fmla="*/ 4779554 w 6530408"/>
              <a:gd name="connsiteY69" fmla="*/ 4251313 h 5753325"/>
              <a:gd name="connsiteX70" fmla="*/ 4766885 w 6530408"/>
              <a:gd name="connsiteY70" fmla="*/ 4259812 h 5753325"/>
              <a:gd name="connsiteX71" fmla="*/ 4762510 w 6530408"/>
              <a:gd name="connsiteY71" fmla="*/ 4260383 h 5753325"/>
              <a:gd name="connsiteX72" fmla="*/ 4738416 w 6530408"/>
              <a:gd name="connsiteY72" fmla="*/ 4265355 h 5753325"/>
              <a:gd name="connsiteX73" fmla="*/ 4712007 w 6530408"/>
              <a:gd name="connsiteY73" fmla="*/ 4317892 h 5753325"/>
              <a:gd name="connsiteX74" fmla="*/ 4658930 w 6530408"/>
              <a:gd name="connsiteY74" fmla="*/ 4348041 h 5753325"/>
              <a:gd name="connsiteX75" fmla="*/ 4443526 w 6530408"/>
              <a:gd name="connsiteY75" fmla="*/ 4507851 h 5753325"/>
              <a:gd name="connsiteX76" fmla="*/ 4289766 w 6530408"/>
              <a:gd name="connsiteY76" fmla="*/ 4711450 h 5753325"/>
              <a:gd name="connsiteX77" fmla="*/ 4150870 w 6530408"/>
              <a:gd name="connsiteY77" fmla="*/ 4818480 h 5753325"/>
              <a:gd name="connsiteX78" fmla="*/ 4006639 w 6530408"/>
              <a:gd name="connsiteY78" fmla="*/ 4933815 h 5753325"/>
              <a:gd name="connsiteX79" fmla="*/ 3298210 w 6530408"/>
              <a:gd name="connsiteY79" fmla="*/ 5070790 h 5753325"/>
              <a:gd name="connsiteX80" fmla="*/ 2947678 w 6530408"/>
              <a:gd name="connsiteY80" fmla="*/ 5117869 h 5753325"/>
              <a:gd name="connsiteX81" fmla="*/ 2822169 w 6530408"/>
              <a:gd name="connsiteY81" fmla="*/ 5129396 h 5753325"/>
              <a:gd name="connsiteX82" fmla="*/ 2538773 w 6530408"/>
              <a:gd name="connsiteY82" fmla="*/ 5313397 h 5753325"/>
              <a:gd name="connsiteX83" fmla="*/ 2014500 w 6530408"/>
              <a:gd name="connsiteY83" fmla="*/ 5519744 h 5753325"/>
              <a:gd name="connsiteX84" fmla="*/ 1934391 w 6530408"/>
              <a:gd name="connsiteY84" fmla="*/ 5591335 h 5753325"/>
              <a:gd name="connsiteX85" fmla="*/ 1892550 w 6530408"/>
              <a:gd name="connsiteY85" fmla="*/ 5649708 h 5753325"/>
              <a:gd name="connsiteX86" fmla="*/ 1854769 w 6530408"/>
              <a:gd name="connsiteY86" fmla="*/ 5647691 h 5753325"/>
              <a:gd name="connsiteX87" fmla="*/ 1809461 w 6530408"/>
              <a:gd name="connsiteY87" fmla="*/ 5648628 h 5753325"/>
              <a:gd name="connsiteX88" fmla="*/ 1745150 w 6530408"/>
              <a:gd name="connsiteY88" fmla="*/ 5693879 h 5753325"/>
              <a:gd name="connsiteX89" fmla="*/ 1713375 w 6530408"/>
              <a:gd name="connsiteY89" fmla="*/ 5684672 h 5753325"/>
              <a:gd name="connsiteX90" fmla="*/ 1707808 w 6530408"/>
              <a:gd name="connsiteY90" fmla="*/ 5682611 h 5753325"/>
              <a:gd name="connsiteX91" fmla="*/ 1679313 w 6530408"/>
              <a:gd name="connsiteY91" fmla="*/ 5672360 h 5753325"/>
              <a:gd name="connsiteX92" fmla="*/ 1646933 w 6530408"/>
              <a:gd name="connsiteY92" fmla="*/ 5666227 h 5753325"/>
              <a:gd name="connsiteX93" fmla="*/ 1610055 w 6530408"/>
              <a:gd name="connsiteY93" fmla="*/ 5673643 h 5753325"/>
              <a:gd name="connsiteX94" fmla="*/ 1437641 w 6530408"/>
              <a:gd name="connsiteY94" fmla="*/ 5723266 h 5753325"/>
              <a:gd name="connsiteX95" fmla="*/ 1332869 w 6530408"/>
              <a:gd name="connsiteY95" fmla="*/ 5744752 h 5753325"/>
              <a:gd name="connsiteX96" fmla="*/ 1290525 w 6530408"/>
              <a:gd name="connsiteY96" fmla="*/ 5740036 h 5753325"/>
              <a:gd name="connsiteX97" fmla="*/ 1233107 w 6530408"/>
              <a:gd name="connsiteY97" fmla="*/ 5742106 h 5753325"/>
              <a:gd name="connsiteX98" fmla="*/ 1214532 w 6530408"/>
              <a:gd name="connsiteY98" fmla="*/ 5753325 h 5753325"/>
              <a:gd name="connsiteX99" fmla="*/ 1199955 w 6530408"/>
              <a:gd name="connsiteY99" fmla="*/ 5744831 h 5753325"/>
              <a:gd name="connsiteX100" fmla="*/ 1162337 w 6530408"/>
              <a:gd name="connsiteY100" fmla="*/ 5738048 h 5753325"/>
              <a:gd name="connsiteX101" fmla="*/ 1053457 w 6530408"/>
              <a:gd name="connsiteY101" fmla="*/ 5688676 h 5753325"/>
              <a:gd name="connsiteX102" fmla="*/ 1025798 w 6530408"/>
              <a:gd name="connsiteY102" fmla="*/ 5673166 h 5753325"/>
              <a:gd name="connsiteX103" fmla="*/ 947900 w 6530408"/>
              <a:gd name="connsiteY103" fmla="*/ 5657848 h 5753325"/>
              <a:gd name="connsiteX104" fmla="*/ 815627 w 6530408"/>
              <a:gd name="connsiteY104" fmla="*/ 5642557 h 5753325"/>
              <a:gd name="connsiteX105" fmla="*/ 788251 w 6530408"/>
              <a:gd name="connsiteY105" fmla="*/ 5637065 h 5753325"/>
              <a:gd name="connsiteX106" fmla="*/ 767822 w 6530408"/>
              <a:gd name="connsiteY106" fmla="*/ 5623450 h 5753325"/>
              <a:gd name="connsiteX107" fmla="*/ 765791 w 6530408"/>
              <a:gd name="connsiteY107" fmla="*/ 5612539 h 5753325"/>
              <a:gd name="connsiteX108" fmla="*/ 751230 w 6530408"/>
              <a:gd name="connsiteY108" fmla="*/ 5608092 h 5753325"/>
              <a:gd name="connsiteX109" fmla="*/ 748008 w 6530408"/>
              <a:gd name="connsiteY109" fmla="*/ 5605052 h 5753325"/>
              <a:gd name="connsiteX110" fmla="*/ 728871 w 6530408"/>
              <a:gd name="connsiteY110" fmla="*/ 5589469 h 5753325"/>
              <a:gd name="connsiteX111" fmla="*/ 671898 w 6530408"/>
              <a:gd name="connsiteY111" fmla="*/ 5602363 h 5753325"/>
              <a:gd name="connsiteX112" fmla="*/ 615065 w 6530408"/>
              <a:gd name="connsiteY112" fmla="*/ 5580257 h 5753325"/>
              <a:gd name="connsiteX113" fmla="*/ 355785 w 6530408"/>
              <a:gd name="connsiteY113" fmla="*/ 5514383 h 5753325"/>
              <a:gd name="connsiteX114" fmla="*/ 102269 w 6530408"/>
              <a:gd name="connsiteY114" fmla="*/ 5524347 h 5753325"/>
              <a:gd name="connsiteX115" fmla="*/ 13160 w 6530408"/>
              <a:gd name="connsiteY115" fmla="*/ 5514159 h 5753325"/>
              <a:gd name="connsiteX116" fmla="*/ 0 w 6530408"/>
              <a:gd name="connsiteY116" fmla="*/ 5511735 h 5753325"/>
              <a:gd name="connsiteX0" fmla="*/ 0 w 6530408"/>
              <a:gd name="connsiteY0" fmla="*/ 0 h 5753325"/>
              <a:gd name="connsiteX1" fmla="*/ 6438980 w 6530408"/>
              <a:gd name="connsiteY1" fmla="*/ 0 h 5753325"/>
              <a:gd name="connsiteX2" fmla="*/ 6439047 w 6530408"/>
              <a:gd name="connsiteY2" fmla="*/ 147 h 5753325"/>
              <a:gd name="connsiteX3" fmla="*/ 6443456 w 6530408"/>
              <a:gd name="connsiteY3" fmla="*/ 130105 h 5753325"/>
              <a:gd name="connsiteX4" fmla="*/ 6447632 w 6530408"/>
              <a:gd name="connsiteY4" fmla="*/ 170016 h 5753325"/>
              <a:gd name="connsiteX5" fmla="*/ 6465936 w 6530408"/>
              <a:gd name="connsiteY5" fmla="*/ 274847 h 5753325"/>
              <a:gd name="connsiteX6" fmla="*/ 6506836 w 6530408"/>
              <a:gd name="connsiteY6" fmla="*/ 331778 h 5753325"/>
              <a:gd name="connsiteX7" fmla="*/ 6530408 w 6530408"/>
              <a:gd name="connsiteY7" fmla="*/ 427517 h 5753325"/>
              <a:gd name="connsiteX8" fmla="*/ 6488360 w 6530408"/>
              <a:gd name="connsiteY8" fmla="*/ 535865 h 5753325"/>
              <a:gd name="connsiteX9" fmla="*/ 6492864 w 6530408"/>
              <a:gd name="connsiteY9" fmla="*/ 615799 h 5753325"/>
              <a:gd name="connsiteX10" fmla="*/ 6459988 w 6530408"/>
              <a:gd name="connsiteY10" fmla="*/ 707628 h 5753325"/>
              <a:gd name="connsiteX11" fmla="*/ 6453989 w 6530408"/>
              <a:gd name="connsiteY11" fmla="*/ 711876 h 5753325"/>
              <a:gd name="connsiteX12" fmla="*/ 6453209 w 6530408"/>
              <a:gd name="connsiteY12" fmla="*/ 719127 h 5753325"/>
              <a:gd name="connsiteX13" fmla="*/ 6457662 w 6530408"/>
              <a:gd name="connsiteY13" fmla="*/ 723331 h 5753325"/>
              <a:gd name="connsiteX14" fmla="*/ 6447445 w 6530408"/>
              <a:gd name="connsiteY14" fmla="*/ 780003 h 5753325"/>
              <a:gd name="connsiteX15" fmla="*/ 6426552 w 6530408"/>
              <a:gd name="connsiteY15" fmla="*/ 845805 h 5753325"/>
              <a:gd name="connsiteX16" fmla="*/ 6434072 w 6530408"/>
              <a:gd name="connsiteY16" fmla="*/ 910733 h 5753325"/>
              <a:gd name="connsiteX17" fmla="*/ 6432570 w 6530408"/>
              <a:gd name="connsiteY17" fmla="*/ 983394 h 5753325"/>
              <a:gd name="connsiteX18" fmla="*/ 6431878 w 6530408"/>
              <a:gd name="connsiteY18" fmla="*/ 1026728 h 5753325"/>
              <a:gd name="connsiteX19" fmla="*/ 6414269 w 6530408"/>
              <a:gd name="connsiteY19" fmla="*/ 1151111 h 5753325"/>
              <a:gd name="connsiteX20" fmla="*/ 6371722 w 6530408"/>
              <a:gd name="connsiteY20" fmla="*/ 1318080 h 5753325"/>
              <a:gd name="connsiteX21" fmla="*/ 6356023 w 6530408"/>
              <a:gd name="connsiteY21" fmla="*/ 1356227 h 5753325"/>
              <a:gd name="connsiteX22" fmla="*/ 6356157 w 6530408"/>
              <a:gd name="connsiteY22" fmla="*/ 1361967 h 5753325"/>
              <a:gd name="connsiteX23" fmla="*/ 6350613 w 6530408"/>
              <a:gd name="connsiteY23" fmla="*/ 1393569 h 5753325"/>
              <a:gd name="connsiteX24" fmla="*/ 6357062 w 6530408"/>
              <a:gd name="connsiteY24" fmla="*/ 1444071 h 5753325"/>
              <a:gd name="connsiteX25" fmla="*/ 6364832 w 6530408"/>
              <a:gd name="connsiteY25" fmla="*/ 1478763 h 5753325"/>
              <a:gd name="connsiteX26" fmla="*/ 6369745 w 6530408"/>
              <a:gd name="connsiteY26" fmla="*/ 1495680 h 5753325"/>
              <a:gd name="connsiteX27" fmla="*/ 6370898 w 6530408"/>
              <a:gd name="connsiteY27" fmla="*/ 1513331 h 5753325"/>
              <a:gd name="connsiteX28" fmla="*/ 6368801 w 6530408"/>
              <a:gd name="connsiteY28" fmla="*/ 1527414 h 5753325"/>
              <a:gd name="connsiteX29" fmla="*/ 6359177 w 6530408"/>
              <a:gd name="connsiteY29" fmla="*/ 1639513 h 5753325"/>
              <a:gd name="connsiteX30" fmla="*/ 6299489 w 6530408"/>
              <a:gd name="connsiteY30" fmla="*/ 1784860 h 5753325"/>
              <a:gd name="connsiteX31" fmla="*/ 6267878 w 6530408"/>
              <a:gd name="connsiteY31" fmla="*/ 1858572 h 5753325"/>
              <a:gd name="connsiteX32" fmla="*/ 6251146 w 6530408"/>
              <a:gd name="connsiteY32" fmla="*/ 1926167 h 5753325"/>
              <a:gd name="connsiteX33" fmla="*/ 6210686 w 6530408"/>
              <a:gd name="connsiteY33" fmla="*/ 2014834 h 5753325"/>
              <a:gd name="connsiteX34" fmla="*/ 6106652 w 6530408"/>
              <a:gd name="connsiteY34" fmla="*/ 2150572 h 5753325"/>
              <a:gd name="connsiteX35" fmla="*/ 6097813 w 6530408"/>
              <a:gd name="connsiteY35" fmla="*/ 2172208 h 5753325"/>
              <a:gd name="connsiteX36" fmla="*/ 6095990 w 6530408"/>
              <a:gd name="connsiteY36" fmla="*/ 2181185 h 5753325"/>
              <a:gd name="connsiteX37" fmla="*/ 6090126 w 6530408"/>
              <a:gd name="connsiteY37" fmla="*/ 2192533 h 5753325"/>
              <a:gd name="connsiteX38" fmla="*/ 6089503 w 6530408"/>
              <a:gd name="connsiteY38" fmla="*/ 2192543 h 5753325"/>
              <a:gd name="connsiteX39" fmla="*/ 6084946 w 6530408"/>
              <a:gd name="connsiteY39" fmla="*/ 2203694 h 5753325"/>
              <a:gd name="connsiteX40" fmla="*/ 5987861 w 6530408"/>
              <a:gd name="connsiteY40" fmla="*/ 2304868 h 5753325"/>
              <a:gd name="connsiteX41" fmla="*/ 5973439 w 6530408"/>
              <a:gd name="connsiteY41" fmla="*/ 2385635 h 5753325"/>
              <a:gd name="connsiteX42" fmla="*/ 5916727 w 6530408"/>
              <a:gd name="connsiteY42" fmla="*/ 2458777 h 5753325"/>
              <a:gd name="connsiteX43" fmla="*/ 5856524 w 6530408"/>
              <a:gd name="connsiteY43" fmla="*/ 2583281 h 5753325"/>
              <a:gd name="connsiteX44" fmla="*/ 5838091 w 6530408"/>
              <a:gd name="connsiteY44" fmla="*/ 2753474 h 5753325"/>
              <a:gd name="connsiteX45" fmla="*/ 5777471 w 6530408"/>
              <a:gd name="connsiteY45" fmla="*/ 2901570 h 5753325"/>
              <a:gd name="connsiteX46" fmla="*/ 5723992 w 6530408"/>
              <a:gd name="connsiteY46" fmla="*/ 2998752 h 5753325"/>
              <a:gd name="connsiteX47" fmla="*/ 5557886 w 6530408"/>
              <a:gd name="connsiteY47" fmla="*/ 3329735 h 5753325"/>
              <a:gd name="connsiteX48" fmla="*/ 5471501 w 6530408"/>
              <a:gd name="connsiteY48" fmla="*/ 3462221 h 5753325"/>
              <a:gd name="connsiteX49" fmla="*/ 5465154 w 6530408"/>
              <a:gd name="connsiteY49" fmla="*/ 3541065 h 5753325"/>
              <a:gd name="connsiteX50" fmla="*/ 5437889 w 6530408"/>
              <a:gd name="connsiteY50" fmla="*/ 3559927 h 5753325"/>
              <a:gd name="connsiteX51" fmla="*/ 5432770 w 6530408"/>
              <a:gd name="connsiteY51" fmla="*/ 3562948 h 5753325"/>
              <a:gd name="connsiteX52" fmla="*/ 5406795 w 6530408"/>
              <a:gd name="connsiteY52" fmla="*/ 3578594 h 5753325"/>
              <a:gd name="connsiteX53" fmla="*/ 5381495 w 6530408"/>
              <a:gd name="connsiteY53" fmla="*/ 3599883 h 5753325"/>
              <a:gd name="connsiteX54" fmla="*/ 5363689 w 6530408"/>
              <a:gd name="connsiteY54" fmla="*/ 3633299 h 5753325"/>
              <a:gd name="connsiteX55" fmla="*/ 5291870 w 6530408"/>
              <a:gd name="connsiteY55" fmla="*/ 3799039 h 5753325"/>
              <a:gd name="connsiteX56" fmla="*/ 5241600 w 6530408"/>
              <a:gd name="connsiteY56" fmla="*/ 3894238 h 5753325"/>
              <a:gd name="connsiteX57" fmla="*/ 5211041 w 6530408"/>
              <a:gd name="connsiteY57" fmla="*/ 3924184 h 5753325"/>
              <a:gd name="connsiteX58" fmla="*/ 5176073 w 6530408"/>
              <a:gd name="connsiteY58" fmla="*/ 3970179 h 5753325"/>
              <a:gd name="connsiteX59" fmla="*/ 5172826 w 6530408"/>
              <a:gd name="connsiteY59" fmla="*/ 3991773 h 5753325"/>
              <a:gd name="connsiteX60" fmla="*/ 5157053 w 6530408"/>
              <a:gd name="connsiteY60" fmla="*/ 3997708 h 5753325"/>
              <a:gd name="connsiteX61" fmla="*/ 5127922 w 6530408"/>
              <a:gd name="connsiteY61" fmla="*/ 4022660 h 5753325"/>
              <a:gd name="connsiteX62" fmla="*/ 5020872 w 6530408"/>
              <a:gd name="connsiteY62" fmla="*/ 4075951 h 5753325"/>
              <a:gd name="connsiteX63" fmla="*/ 4991410 w 6530408"/>
              <a:gd name="connsiteY63" fmla="*/ 4087598 h 5753325"/>
              <a:gd name="connsiteX64" fmla="*/ 4930112 w 6530408"/>
              <a:gd name="connsiteY64" fmla="*/ 4138459 h 5753325"/>
              <a:gd name="connsiteX65" fmla="*/ 4834224 w 6530408"/>
              <a:gd name="connsiteY65" fmla="*/ 4231643 h 5753325"/>
              <a:gd name="connsiteX66" fmla="*/ 4812599 w 6530408"/>
              <a:gd name="connsiteY66" fmla="*/ 4249449 h 5753325"/>
              <a:gd name="connsiteX67" fmla="*/ 4789188 w 6530408"/>
              <a:gd name="connsiteY67" fmla="*/ 4256678 h 5753325"/>
              <a:gd name="connsiteX68" fmla="*/ 4779554 w 6530408"/>
              <a:gd name="connsiteY68" fmla="*/ 4251313 h 5753325"/>
              <a:gd name="connsiteX69" fmla="*/ 4766885 w 6530408"/>
              <a:gd name="connsiteY69" fmla="*/ 4259812 h 5753325"/>
              <a:gd name="connsiteX70" fmla="*/ 4762510 w 6530408"/>
              <a:gd name="connsiteY70" fmla="*/ 4260383 h 5753325"/>
              <a:gd name="connsiteX71" fmla="*/ 4738416 w 6530408"/>
              <a:gd name="connsiteY71" fmla="*/ 4265355 h 5753325"/>
              <a:gd name="connsiteX72" fmla="*/ 4712007 w 6530408"/>
              <a:gd name="connsiteY72" fmla="*/ 4317892 h 5753325"/>
              <a:gd name="connsiteX73" fmla="*/ 4658930 w 6530408"/>
              <a:gd name="connsiteY73" fmla="*/ 4348041 h 5753325"/>
              <a:gd name="connsiteX74" fmla="*/ 4443526 w 6530408"/>
              <a:gd name="connsiteY74" fmla="*/ 4507851 h 5753325"/>
              <a:gd name="connsiteX75" fmla="*/ 4289766 w 6530408"/>
              <a:gd name="connsiteY75" fmla="*/ 4711450 h 5753325"/>
              <a:gd name="connsiteX76" fmla="*/ 4150870 w 6530408"/>
              <a:gd name="connsiteY76" fmla="*/ 4818480 h 5753325"/>
              <a:gd name="connsiteX77" fmla="*/ 4006639 w 6530408"/>
              <a:gd name="connsiteY77" fmla="*/ 4933815 h 5753325"/>
              <a:gd name="connsiteX78" fmla="*/ 3298210 w 6530408"/>
              <a:gd name="connsiteY78" fmla="*/ 5070790 h 5753325"/>
              <a:gd name="connsiteX79" fmla="*/ 2947678 w 6530408"/>
              <a:gd name="connsiteY79" fmla="*/ 5117869 h 5753325"/>
              <a:gd name="connsiteX80" fmla="*/ 2822169 w 6530408"/>
              <a:gd name="connsiteY80" fmla="*/ 5129396 h 5753325"/>
              <a:gd name="connsiteX81" fmla="*/ 2538773 w 6530408"/>
              <a:gd name="connsiteY81" fmla="*/ 5313397 h 5753325"/>
              <a:gd name="connsiteX82" fmla="*/ 2014500 w 6530408"/>
              <a:gd name="connsiteY82" fmla="*/ 5519744 h 5753325"/>
              <a:gd name="connsiteX83" fmla="*/ 1934391 w 6530408"/>
              <a:gd name="connsiteY83" fmla="*/ 5591335 h 5753325"/>
              <a:gd name="connsiteX84" fmla="*/ 1892550 w 6530408"/>
              <a:gd name="connsiteY84" fmla="*/ 5649708 h 5753325"/>
              <a:gd name="connsiteX85" fmla="*/ 1854769 w 6530408"/>
              <a:gd name="connsiteY85" fmla="*/ 5647691 h 5753325"/>
              <a:gd name="connsiteX86" fmla="*/ 1809461 w 6530408"/>
              <a:gd name="connsiteY86" fmla="*/ 5648628 h 5753325"/>
              <a:gd name="connsiteX87" fmla="*/ 1745150 w 6530408"/>
              <a:gd name="connsiteY87" fmla="*/ 5693879 h 5753325"/>
              <a:gd name="connsiteX88" fmla="*/ 1713375 w 6530408"/>
              <a:gd name="connsiteY88" fmla="*/ 5684672 h 5753325"/>
              <a:gd name="connsiteX89" fmla="*/ 1707808 w 6530408"/>
              <a:gd name="connsiteY89" fmla="*/ 5682611 h 5753325"/>
              <a:gd name="connsiteX90" fmla="*/ 1679313 w 6530408"/>
              <a:gd name="connsiteY90" fmla="*/ 5672360 h 5753325"/>
              <a:gd name="connsiteX91" fmla="*/ 1646933 w 6530408"/>
              <a:gd name="connsiteY91" fmla="*/ 5666227 h 5753325"/>
              <a:gd name="connsiteX92" fmla="*/ 1610055 w 6530408"/>
              <a:gd name="connsiteY92" fmla="*/ 5673643 h 5753325"/>
              <a:gd name="connsiteX93" fmla="*/ 1437641 w 6530408"/>
              <a:gd name="connsiteY93" fmla="*/ 5723266 h 5753325"/>
              <a:gd name="connsiteX94" fmla="*/ 1332869 w 6530408"/>
              <a:gd name="connsiteY94" fmla="*/ 5744752 h 5753325"/>
              <a:gd name="connsiteX95" fmla="*/ 1290525 w 6530408"/>
              <a:gd name="connsiteY95" fmla="*/ 5740036 h 5753325"/>
              <a:gd name="connsiteX96" fmla="*/ 1233107 w 6530408"/>
              <a:gd name="connsiteY96" fmla="*/ 5742106 h 5753325"/>
              <a:gd name="connsiteX97" fmla="*/ 1214532 w 6530408"/>
              <a:gd name="connsiteY97" fmla="*/ 5753325 h 5753325"/>
              <a:gd name="connsiteX98" fmla="*/ 1199955 w 6530408"/>
              <a:gd name="connsiteY98" fmla="*/ 5744831 h 5753325"/>
              <a:gd name="connsiteX99" fmla="*/ 1162337 w 6530408"/>
              <a:gd name="connsiteY99" fmla="*/ 5738048 h 5753325"/>
              <a:gd name="connsiteX100" fmla="*/ 1053457 w 6530408"/>
              <a:gd name="connsiteY100" fmla="*/ 5688676 h 5753325"/>
              <a:gd name="connsiteX101" fmla="*/ 1025798 w 6530408"/>
              <a:gd name="connsiteY101" fmla="*/ 5673166 h 5753325"/>
              <a:gd name="connsiteX102" fmla="*/ 947900 w 6530408"/>
              <a:gd name="connsiteY102" fmla="*/ 5657848 h 5753325"/>
              <a:gd name="connsiteX103" fmla="*/ 815627 w 6530408"/>
              <a:gd name="connsiteY103" fmla="*/ 5642557 h 5753325"/>
              <a:gd name="connsiteX104" fmla="*/ 788251 w 6530408"/>
              <a:gd name="connsiteY104" fmla="*/ 5637065 h 5753325"/>
              <a:gd name="connsiteX105" fmla="*/ 767822 w 6530408"/>
              <a:gd name="connsiteY105" fmla="*/ 5623450 h 5753325"/>
              <a:gd name="connsiteX106" fmla="*/ 765791 w 6530408"/>
              <a:gd name="connsiteY106" fmla="*/ 5612539 h 5753325"/>
              <a:gd name="connsiteX107" fmla="*/ 751230 w 6530408"/>
              <a:gd name="connsiteY107" fmla="*/ 5608092 h 5753325"/>
              <a:gd name="connsiteX108" fmla="*/ 748008 w 6530408"/>
              <a:gd name="connsiteY108" fmla="*/ 5605052 h 5753325"/>
              <a:gd name="connsiteX109" fmla="*/ 728871 w 6530408"/>
              <a:gd name="connsiteY109" fmla="*/ 5589469 h 5753325"/>
              <a:gd name="connsiteX110" fmla="*/ 671898 w 6530408"/>
              <a:gd name="connsiteY110" fmla="*/ 5602363 h 5753325"/>
              <a:gd name="connsiteX111" fmla="*/ 615065 w 6530408"/>
              <a:gd name="connsiteY111" fmla="*/ 5580257 h 5753325"/>
              <a:gd name="connsiteX112" fmla="*/ 355785 w 6530408"/>
              <a:gd name="connsiteY112" fmla="*/ 5514383 h 5753325"/>
              <a:gd name="connsiteX113" fmla="*/ 102269 w 6530408"/>
              <a:gd name="connsiteY113" fmla="*/ 5524347 h 5753325"/>
              <a:gd name="connsiteX114" fmla="*/ 13160 w 6530408"/>
              <a:gd name="connsiteY114" fmla="*/ 5514159 h 5753325"/>
              <a:gd name="connsiteX115" fmla="*/ 0 w 6530408"/>
              <a:gd name="connsiteY115" fmla="*/ 5511735 h 5753325"/>
              <a:gd name="connsiteX116" fmla="*/ 0 w 6530408"/>
              <a:gd name="connsiteY116" fmla="*/ 0 h 5753325"/>
              <a:gd name="connsiteX0" fmla="*/ 0 w 6506836"/>
              <a:gd name="connsiteY0" fmla="*/ 0 h 5753325"/>
              <a:gd name="connsiteX1" fmla="*/ 6438980 w 6506836"/>
              <a:gd name="connsiteY1" fmla="*/ 0 h 5753325"/>
              <a:gd name="connsiteX2" fmla="*/ 6439047 w 6506836"/>
              <a:gd name="connsiteY2" fmla="*/ 147 h 5753325"/>
              <a:gd name="connsiteX3" fmla="*/ 6443456 w 6506836"/>
              <a:gd name="connsiteY3" fmla="*/ 130105 h 5753325"/>
              <a:gd name="connsiteX4" fmla="*/ 6447632 w 6506836"/>
              <a:gd name="connsiteY4" fmla="*/ 170016 h 5753325"/>
              <a:gd name="connsiteX5" fmla="*/ 6465936 w 6506836"/>
              <a:gd name="connsiteY5" fmla="*/ 274847 h 5753325"/>
              <a:gd name="connsiteX6" fmla="*/ 6506836 w 6506836"/>
              <a:gd name="connsiteY6" fmla="*/ 331778 h 5753325"/>
              <a:gd name="connsiteX7" fmla="*/ 6488360 w 6506836"/>
              <a:gd name="connsiteY7" fmla="*/ 535865 h 5753325"/>
              <a:gd name="connsiteX8" fmla="*/ 6492864 w 6506836"/>
              <a:gd name="connsiteY8" fmla="*/ 615799 h 5753325"/>
              <a:gd name="connsiteX9" fmla="*/ 6459988 w 6506836"/>
              <a:gd name="connsiteY9" fmla="*/ 707628 h 5753325"/>
              <a:gd name="connsiteX10" fmla="*/ 6453989 w 6506836"/>
              <a:gd name="connsiteY10" fmla="*/ 711876 h 5753325"/>
              <a:gd name="connsiteX11" fmla="*/ 6453209 w 6506836"/>
              <a:gd name="connsiteY11" fmla="*/ 719127 h 5753325"/>
              <a:gd name="connsiteX12" fmla="*/ 6457662 w 6506836"/>
              <a:gd name="connsiteY12" fmla="*/ 723331 h 5753325"/>
              <a:gd name="connsiteX13" fmla="*/ 6447445 w 6506836"/>
              <a:gd name="connsiteY13" fmla="*/ 780003 h 5753325"/>
              <a:gd name="connsiteX14" fmla="*/ 6426552 w 6506836"/>
              <a:gd name="connsiteY14" fmla="*/ 845805 h 5753325"/>
              <a:gd name="connsiteX15" fmla="*/ 6434072 w 6506836"/>
              <a:gd name="connsiteY15" fmla="*/ 910733 h 5753325"/>
              <a:gd name="connsiteX16" fmla="*/ 6432570 w 6506836"/>
              <a:gd name="connsiteY16" fmla="*/ 983394 h 5753325"/>
              <a:gd name="connsiteX17" fmla="*/ 6431878 w 6506836"/>
              <a:gd name="connsiteY17" fmla="*/ 1026728 h 5753325"/>
              <a:gd name="connsiteX18" fmla="*/ 6414269 w 6506836"/>
              <a:gd name="connsiteY18" fmla="*/ 1151111 h 5753325"/>
              <a:gd name="connsiteX19" fmla="*/ 6371722 w 6506836"/>
              <a:gd name="connsiteY19" fmla="*/ 1318080 h 5753325"/>
              <a:gd name="connsiteX20" fmla="*/ 6356023 w 6506836"/>
              <a:gd name="connsiteY20" fmla="*/ 1356227 h 5753325"/>
              <a:gd name="connsiteX21" fmla="*/ 6356157 w 6506836"/>
              <a:gd name="connsiteY21" fmla="*/ 1361967 h 5753325"/>
              <a:gd name="connsiteX22" fmla="*/ 6350613 w 6506836"/>
              <a:gd name="connsiteY22" fmla="*/ 1393569 h 5753325"/>
              <a:gd name="connsiteX23" fmla="*/ 6357062 w 6506836"/>
              <a:gd name="connsiteY23" fmla="*/ 1444071 h 5753325"/>
              <a:gd name="connsiteX24" fmla="*/ 6364832 w 6506836"/>
              <a:gd name="connsiteY24" fmla="*/ 1478763 h 5753325"/>
              <a:gd name="connsiteX25" fmla="*/ 6369745 w 6506836"/>
              <a:gd name="connsiteY25" fmla="*/ 1495680 h 5753325"/>
              <a:gd name="connsiteX26" fmla="*/ 6370898 w 6506836"/>
              <a:gd name="connsiteY26" fmla="*/ 1513331 h 5753325"/>
              <a:gd name="connsiteX27" fmla="*/ 6368801 w 6506836"/>
              <a:gd name="connsiteY27" fmla="*/ 1527414 h 5753325"/>
              <a:gd name="connsiteX28" fmla="*/ 6359177 w 6506836"/>
              <a:gd name="connsiteY28" fmla="*/ 1639513 h 5753325"/>
              <a:gd name="connsiteX29" fmla="*/ 6299489 w 6506836"/>
              <a:gd name="connsiteY29" fmla="*/ 1784860 h 5753325"/>
              <a:gd name="connsiteX30" fmla="*/ 6267878 w 6506836"/>
              <a:gd name="connsiteY30" fmla="*/ 1858572 h 5753325"/>
              <a:gd name="connsiteX31" fmla="*/ 6251146 w 6506836"/>
              <a:gd name="connsiteY31" fmla="*/ 1926167 h 5753325"/>
              <a:gd name="connsiteX32" fmla="*/ 6210686 w 6506836"/>
              <a:gd name="connsiteY32" fmla="*/ 2014834 h 5753325"/>
              <a:gd name="connsiteX33" fmla="*/ 6106652 w 6506836"/>
              <a:gd name="connsiteY33" fmla="*/ 2150572 h 5753325"/>
              <a:gd name="connsiteX34" fmla="*/ 6097813 w 6506836"/>
              <a:gd name="connsiteY34" fmla="*/ 2172208 h 5753325"/>
              <a:gd name="connsiteX35" fmla="*/ 6095990 w 6506836"/>
              <a:gd name="connsiteY35" fmla="*/ 2181185 h 5753325"/>
              <a:gd name="connsiteX36" fmla="*/ 6090126 w 6506836"/>
              <a:gd name="connsiteY36" fmla="*/ 2192533 h 5753325"/>
              <a:gd name="connsiteX37" fmla="*/ 6089503 w 6506836"/>
              <a:gd name="connsiteY37" fmla="*/ 2192543 h 5753325"/>
              <a:gd name="connsiteX38" fmla="*/ 6084946 w 6506836"/>
              <a:gd name="connsiteY38" fmla="*/ 2203694 h 5753325"/>
              <a:gd name="connsiteX39" fmla="*/ 5987861 w 6506836"/>
              <a:gd name="connsiteY39" fmla="*/ 2304868 h 5753325"/>
              <a:gd name="connsiteX40" fmla="*/ 5973439 w 6506836"/>
              <a:gd name="connsiteY40" fmla="*/ 2385635 h 5753325"/>
              <a:gd name="connsiteX41" fmla="*/ 5916727 w 6506836"/>
              <a:gd name="connsiteY41" fmla="*/ 2458777 h 5753325"/>
              <a:gd name="connsiteX42" fmla="*/ 5856524 w 6506836"/>
              <a:gd name="connsiteY42" fmla="*/ 2583281 h 5753325"/>
              <a:gd name="connsiteX43" fmla="*/ 5838091 w 6506836"/>
              <a:gd name="connsiteY43" fmla="*/ 2753474 h 5753325"/>
              <a:gd name="connsiteX44" fmla="*/ 5777471 w 6506836"/>
              <a:gd name="connsiteY44" fmla="*/ 2901570 h 5753325"/>
              <a:gd name="connsiteX45" fmla="*/ 5723992 w 6506836"/>
              <a:gd name="connsiteY45" fmla="*/ 2998752 h 5753325"/>
              <a:gd name="connsiteX46" fmla="*/ 5557886 w 6506836"/>
              <a:gd name="connsiteY46" fmla="*/ 3329735 h 5753325"/>
              <a:gd name="connsiteX47" fmla="*/ 5471501 w 6506836"/>
              <a:gd name="connsiteY47" fmla="*/ 3462221 h 5753325"/>
              <a:gd name="connsiteX48" fmla="*/ 5465154 w 6506836"/>
              <a:gd name="connsiteY48" fmla="*/ 3541065 h 5753325"/>
              <a:gd name="connsiteX49" fmla="*/ 5437889 w 6506836"/>
              <a:gd name="connsiteY49" fmla="*/ 3559927 h 5753325"/>
              <a:gd name="connsiteX50" fmla="*/ 5432770 w 6506836"/>
              <a:gd name="connsiteY50" fmla="*/ 3562948 h 5753325"/>
              <a:gd name="connsiteX51" fmla="*/ 5406795 w 6506836"/>
              <a:gd name="connsiteY51" fmla="*/ 3578594 h 5753325"/>
              <a:gd name="connsiteX52" fmla="*/ 5381495 w 6506836"/>
              <a:gd name="connsiteY52" fmla="*/ 3599883 h 5753325"/>
              <a:gd name="connsiteX53" fmla="*/ 5363689 w 6506836"/>
              <a:gd name="connsiteY53" fmla="*/ 3633299 h 5753325"/>
              <a:gd name="connsiteX54" fmla="*/ 5291870 w 6506836"/>
              <a:gd name="connsiteY54" fmla="*/ 3799039 h 5753325"/>
              <a:gd name="connsiteX55" fmla="*/ 5241600 w 6506836"/>
              <a:gd name="connsiteY55" fmla="*/ 3894238 h 5753325"/>
              <a:gd name="connsiteX56" fmla="*/ 5211041 w 6506836"/>
              <a:gd name="connsiteY56" fmla="*/ 3924184 h 5753325"/>
              <a:gd name="connsiteX57" fmla="*/ 5176073 w 6506836"/>
              <a:gd name="connsiteY57" fmla="*/ 3970179 h 5753325"/>
              <a:gd name="connsiteX58" fmla="*/ 5172826 w 6506836"/>
              <a:gd name="connsiteY58" fmla="*/ 3991773 h 5753325"/>
              <a:gd name="connsiteX59" fmla="*/ 5157053 w 6506836"/>
              <a:gd name="connsiteY59" fmla="*/ 3997708 h 5753325"/>
              <a:gd name="connsiteX60" fmla="*/ 5127922 w 6506836"/>
              <a:gd name="connsiteY60" fmla="*/ 4022660 h 5753325"/>
              <a:gd name="connsiteX61" fmla="*/ 5020872 w 6506836"/>
              <a:gd name="connsiteY61" fmla="*/ 4075951 h 5753325"/>
              <a:gd name="connsiteX62" fmla="*/ 4991410 w 6506836"/>
              <a:gd name="connsiteY62" fmla="*/ 4087598 h 5753325"/>
              <a:gd name="connsiteX63" fmla="*/ 4930112 w 6506836"/>
              <a:gd name="connsiteY63" fmla="*/ 4138459 h 5753325"/>
              <a:gd name="connsiteX64" fmla="*/ 4834224 w 6506836"/>
              <a:gd name="connsiteY64" fmla="*/ 4231643 h 5753325"/>
              <a:gd name="connsiteX65" fmla="*/ 4812599 w 6506836"/>
              <a:gd name="connsiteY65" fmla="*/ 4249449 h 5753325"/>
              <a:gd name="connsiteX66" fmla="*/ 4789188 w 6506836"/>
              <a:gd name="connsiteY66" fmla="*/ 4256678 h 5753325"/>
              <a:gd name="connsiteX67" fmla="*/ 4779554 w 6506836"/>
              <a:gd name="connsiteY67" fmla="*/ 4251313 h 5753325"/>
              <a:gd name="connsiteX68" fmla="*/ 4766885 w 6506836"/>
              <a:gd name="connsiteY68" fmla="*/ 4259812 h 5753325"/>
              <a:gd name="connsiteX69" fmla="*/ 4762510 w 6506836"/>
              <a:gd name="connsiteY69" fmla="*/ 4260383 h 5753325"/>
              <a:gd name="connsiteX70" fmla="*/ 4738416 w 6506836"/>
              <a:gd name="connsiteY70" fmla="*/ 4265355 h 5753325"/>
              <a:gd name="connsiteX71" fmla="*/ 4712007 w 6506836"/>
              <a:gd name="connsiteY71" fmla="*/ 4317892 h 5753325"/>
              <a:gd name="connsiteX72" fmla="*/ 4658930 w 6506836"/>
              <a:gd name="connsiteY72" fmla="*/ 4348041 h 5753325"/>
              <a:gd name="connsiteX73" fmla="*/ 4443526 w 6506836"/>
              <a:gd name="connsiteY73" fmla="*/ 4507851 h 5753325"/>
              <a:gd name="connsiteX74" fmla="*/ 4289766 w 6506836"/>
              <a:gd name="connsiteY74" fmla="*/ 4711450 h 5753325"/>
              <a:gd name="connsiteX75" fmla="*/ 4150870 w 6506836"/>
              <a:gd name="connsiteY75" fmla="*/ 4818480 h 5753325"/>
              <a:gd name="connsiteX76" fmla="*/ 4006639 w 6506836"/>
              <a:gd name="connsiteY76" fmla="*/ 4933815 h 5753325"/>
              <a:gd name="connsiteX77" fmla="*/ 3298210 w 6506836"/>
              <a:gd name="connsiteY77" fmla="*/ 5070790 h 5753325"/>
              <a:gd name="connsiteX78" fmla="*/ 2947678 w 6506836"/>
              <a:gd name="connsiteY78" fmla="*/ 5117869 h 5753325"/>
              <a:gd name="connsiteX79" fmla="*/ 2822169 w 6506836"/>
              <a:gd name="connsiteY79" fmla="*/ 5129396 h 5753325"/>
              <a:gd name="connsiteX80" fmla="*/ 2538773 w 6506836"/>
              <a:gd name="connsiteY80" fmla="*/ 5313397 h 5753325"/>
              <a:gd name="connsiteX81" fmla="*/ 2014500 w 6506836"/>
              <a:gd name="connsiteY81" fmla="*/ 5519744 h 5753325"/>
              <a:gd name="connsiteX82" fmla="*/ 1934391 w 6506836"/>
              <a:gd name="connsiteY82" fmla="*/ 5591335 h 5753325"/>
              <a:gd name="connsiteX83" fmla="*/ 1892550 w 6506836"/>
              <a:gd name="connsiteY83" fmla="*/ 5649708 h 5753325"/>
              <a:gd name="connsiteX84" fmla="*/ 1854769 w 6506836"/>
              <a:gd name="connsiteY84" fmla="*/ 5647691 h 5753325"/>
              <a:gd name="connsiteX85" fmla="*/ 1809461 w 6506836"/>
              <a:gd name="connsiteY85" fmla="*/ 5648628 h 5753325"/>
              <a:gd name="connsiteX86" fmla="*/ 1745150 w 6506836"/>
              <a:gd name="connsiteY86" fmla="*/ 5693879 h 5753325"/>
              <a:gd name="connsiteX87" fmla="*/ 1713375 w 6506836"/>
              <a:gd name="connsiteY87" fmla="*/ 5684672 h 5753325"/>
              <a:gd name="connsiteX88" fmla="*/ 1707808 w 6506836"/>
              <a:gd name="connsiteY88" fmla="*/ 5682611 h 5753325"/>
              <a:gd name="connsiteX89" fmla="*/ 1679313 w 6506836"/>
              <a:gd name="connsiteY89" fmla="*/ 5672360 h 5753325"/>
              <a:gd name="connsiteX90" fmla="*/ 1646933 w 6506836"/>
              <a:gd name="connsiteY90" fmla="*/ 5666227 h 5753325"/>
              <a:gd name="connsiteX91" fmla="*/ 1610055 w 6506836"/>
              <a:gd name="connsiteY91" fmla="*/ 5673643 h 5753325"/>
              <a:gd name="connsiteX92" fmla="*/ 1437641 w 6506836"/>
              <a:gd name="connsiteY92" fmla="*/ 5723266 h 5753325"/>
              <a:gd name="connsiteX93" fmla="*/ 1332869 w 6506836"/>
              <a:gd name="connsiteY93" fmla="*/ 5744752 h 5753325"/>
              <a:gd name="connsiteX94" fmla="*/ 1290525 w 6506836"/>
              <a:gd name="connsiteY94" fmla="*/ 5740036 h 5753325"/>
              <a:gd name="connsiteX95" fmla="*/ 1233107 w 6506836"/>
              <a:gd name="connsiteY95" fmla="*/ 5742106 h 5753325"/>
              <a:gd name="connsiteX96" fmla="*/ 1214532 w 6506836"/>
              <a:gd name="connsiteY96" fmla="*/ 5753325 h 5753325"/>
              <a:gd name="connsiteX97" fmla="*/ 1199955 w 6506836"/>
              <a:gd name="connsiteY97" fmla="*/ 5744831 h 5753325"/>
              <a:gd name="connsiteX98" fmla="*/ 1162337 w 6506836"/>
              <a:gd name="connsiteY98" fmla="*/ 5738048 h 5753325"/>
              <a:gd name="connsiteX99" fmla="*/ 1053457 w 6506836"/>
              <a:gd name="connsiteY99" fmla="*/ 5688676 h 5753325"/>
              <a:gd name="connsiteX100" fmla="*/ 1025798 w 6506836"/>
              <a:gd name="connsiteY100" fmla="*/ 5673166 h 5753325"/>
              <a:gd name="connsiteX101" fmla="*/ 947900 w 6506836"/>
              <a:gd name="connsiteY101" fmla="*/ 5657848 h 5753325"/>
              <a:gd name="connsiteX102" fmla="*/ 815627 w 6506836"/>
              <a:gd name="connsiteY102" fmla="*/ 5642557 h 5753325"/>
              <a:gd name="connsiteX103" fmla="*/ 788251 w 6506836"/>
              <a:gd name="connsiteY103" fmla="*/ 5637065 h 5753325"/>
              <a:gd name="connsiteX104" fmla="*/ 767822 w 6506836"/>
              <a:gd name="connsiteY104" fmla="*/ 5623450 h 5753325"/>
              <a:gd name="connsiteX105" fmla="*/ 765791 w 6506836"/>
              <a:gd name="connsiteY105" fmla="*/ 5612539 h 5753325"/>
              <a:gd name="connsiteX106" fmla="*/ 751230 w 6506836"/>
              <a:gd name="connsiteY106" fmla="*/ 5608092 h 5753325"/>
              <a:gd name="connsiteX107" fmla="*/ 748008 w 6506836"/>
              <a:gd name="connsiteY107" fmla="*/ 5605052 h 5753325"/>
              <a:gd name="connsiteX108" fmla="*/ 728871 w 6506836"/>
              <a:gd name="connsiteY108" fmla="*/ 5589469 h 5753325"/>
              <a:gd name="connsiteX109" fmla="*/ 671898 w 6506836"/>
              <a:gd name="connsiteY109" fmla="*/ 5602363 h 5753325"/>
              <a:gd name="connsiteX110" fmla="*/ 615065 w 6506836"/>
              <a:gd name="connsiteY110" fmla="*/ 5580257 h 5753325"/>
              <a:gd name="connsiteX111" fmla="*/ 355785 w 6506836"/>
              <a:gd name="connsiteY111" fmla="*/ 5514383 h 5753325"/>
              <a:gd name="connsiteX112" fmla="*/ 102269 w 6506836"/>
              <a:gd name="connsiteY112" fmla="*/ 5524347 h 5753325"/>
              <a:gd name="connsiteX113" fmla="*/ 13160 w 6506836"/>
              <a:gd name="connsiteY113" fmla="*/ 5514159 h 5753325"/>
              <a:gd name="connsiteX114" fmla="*/ 0 w 6506836"/>
              <a:gd name="connsiteY114" fmla="*/ 5511735 h 5753325"/>
              <a:gd name="connsiteX115" fmla="*/ 0 w 6506836"/>
              <a:gd name="connsiteY115" fmla="*/ 0 h 5753325"/>
              <a:gd name="connsiteX0" fmla="*/ 0 w 6492864"/>
              <a:gd name="connsiteY0" fmla="*/ 0 h 5753325"/>
              <a:gd name="connsiteX1" fmla="*/ 6438980 w 6492864"/>
              <a:gd name="connsiteY1" fmla="*/ 0 h 5753325"/>
              <a:gd name="connsiteX2" fmla="*/ 6439047 w 6492864"/>
              <a:gd name="connsiteY2" fmla="*/ 147 h 5753325"/>
              <a:gd name="connsiteX3" fmla="*/ 6443456 w 6492864"/>
              <a:gd name="connsiteY3" fmla="*/ 130105 h 5753325"/>
              <a:gd name="connsiteX4" fmla="*/ 6447632 w 6492864"/>
              <a:gd name="connsiteY4" fmla="*/ 170016 h 5753325"/>
              <a:gd name="connsiteX5" fmla="*/ 6465936 w 6492864"/>
              <a:gd name="connsiteY5" fmla="*/ 274847 h 5753325"/>
              <a:gd name="connsiteX6" fmla="*/ 6488360 w 6492864"/>
              <a:gd name="connsiteY6" fmla="*/ 535865 h 5753325"/>
              <a:gd name="connsiteX7" fmla="*/ 6492864 w 6492864"/>
              <a:gd name="connsiteY7" fmla="*/ 615799 h 5753325"/>
              <a:gd name="connsiteX8" fmla="*/ 6459988 w 6492864"/>
              <a:gd name="connsiteY8" fmla="*/ 707628 h 5753325"/>
              <a:gd name="connsiteX9" fmla="*/ 6453989 w 6492864"/>
              <a:gd name="connsiteY9" fmla="*/ 711876 h 5753325"/>
              <a:gd name="connsiteX10" fmla="*/ 6453209 w 6492864"/>
              <a:gd name="connsiteY10" fmla="*/ 719127 h 5753325"/>
              <a:gd name="connsiteX11" fmla="*/ 6457662 w 6492864"/>
              <a:gd name="connsiteY11" fmla="*/ 723331 h 5753325"/>
              <a:gd name="connsiteX12" fmla="*/ 6447445 w 6492864"/>
              <a:gd name="connsiteY12" fmla="*/ 780003 h 5753325"/>
              <a:gd name="connsiteX13" fmla="*/ 6426552 w 6492864"/>
              <a:gd name="connsiteY13" fmla="*/ 845805 h 5753325"/>
              <a:gd name="connsiteX14" fmla="*/ 6434072 w 6492864"/>
              <a:gd name="connsiteY14" fmla="*/ 910733 h 5753325"/>
              <a:gd name="connsiteX15" fmla="*/ 6432570 w 6492864"/>
              <a:gd name="connsiteY15" fmla="*/ 983394 h 5753325"/>
              <a:gd name="connsiteX16" fmla="*/ 6431878 w 6492864"/>
              <a:gd name="connsiteY16" fmla="*/ 1026728 h 5753325"/>
              <a:gd name="connsiteX17" fmla="*/ 6414269 w 6492864"/>
              <a:gd name="connsiteY17" fmla="*/ 1151111 h 5753325"/>
              <a:gd name="connsiteX18" fmla="*/ 6371722 w 6492864"/>
              <a:gd name="connsiteY18" fmla="*/ 1318080 h 5753325"/>
              <a:gd name="connsiteX19" fmla="*/ 6356023 w 6492864"/>
              <a:gd name="connsiteY19" fmla="*/ 1356227 h 5753325"/>
              <a:gd name="connsiteX20" fmla="*/ 6356157 w 6492864"/>
              <a:gd name="connsiteY20" fmla="*/ 1361967 h 5753325"/>
              <a:gd name="connsiteX21" fmla="*/ 6350613 w 6492864"/>
              <a:gd name="connsiteY21" fmla="*/ 1393569 h 5753325"/>
              <a:gd name="connsiteX22" fmla="*/ 6357062 w 6492864"/>
              <a:gd name="connsiteY22" fmla="*/ 1444071 h 5753325"/>
              <a:gd name="connsiteX23" fmla="*/ 6364832 w 6492864"/>
              <a:gd name="connsiteY23" fmla="*/ 1478763 h 5753325"/>
              <a:gd name="connsiteX24" fmla="*/ 6369745 w 6492864"/>
              <a:gd name="connsiteY24" fmla="*/ 1495680 h 5753325"/>
              <a:gd name="connsiteX25" fmla="*/ 6370898 w 6492864"/>
              <a:gd name="connsiteY25" fmla="*/ 1513331 h 5753325"/>
              <a:gd name="connsiteX26" fmla="*/ 6368801 w 6492864"/>
              <a:gd name="connsiteY26" fmla="*/ 1527414 h 5753325"/>
              <a:gd name="connsiteX27" fmla="*/ 6359177 w 6492864"/>
              <a:gd name="connsiteY27" fmla="*/ 1639513 h 5753325"/>
              <a:gd name="connsiteX28" fmla="*/ 6299489 w 6492864"/>
              <a:gd name="connsiteY28" fmla="*/ 1784860 h 5753325"/>
              <a:gd name="connsiteX29" fmla="*/ 6267878 w 6492864"/>
              <a:gd name="connsiteY29" fmla="*/ 1858572 h 5753325"/>
              <a:gd name="connsiteX30" fmla="*/ 6251146 w 6492864"/>
              <a:gd name="connsiteY30" fmla="*/ 1926167 h 5753325"/>
              <a:gd name="connsiteX31" fmla="*/ 6210686 w 6492864"/>
              <a:gd name="connsiteY31" fmla="*/ 2014834 h 5753325"/>
              <a:gd name="connsiteX32" fmla="*/ 6106652 w 6492864"/>
              <a:gd name="connsiteY32" fmla="*/ 2150572 h 5753325"/>
              <a:gd name="connsiteX33" fmla="*/ 6097813 w 6492864"/>
              <a:gd name="connsiteY33" fmla="*/ 2172208 h 5753325"/>
              <a:gd name="connsiteX34" fmla="*/ 6095990 w 6492864"/>
              <a:gd name="connsiteY34" fmla="*/ 2181185 h 5753325"/>
              <a:gd name="connsiteX35" fmla="*/ 6090126 w 6492864"/>
              <a:gd name="connsiteY35" fmla="*/ 2192533 h 5753325"/>
              <a:gd name="connsiteX36" fmla="*/ 6089503 w 6492864"/>
              <a:gd name="connsiteY36" fmla="*/ 2192543 h 5753325"/>
              <a:gd name="connsiteX37" fmla="*/ 6084946 w 6492864"/>
              <a:gd name="connsiteY37" fmla="*/ 2203694 h 5753325"/>
              <a:gd name="connsiteX38" fmla="*/ 5987861 w 6492864"/>
              <a:gd name="connsiteY38" fmla="*/ 2304868 h 5753325"/>
              <a:gd name="connsiteX39" fmla="*/ 5973439 w 6492864"/>
              <a:gd name="connsiteY39" fmla="*/ 2385635 h 5753325"/>
              <a:gd name="connsiteX40" fmla="*/ 5916727 w 6492864"/>
              <a:gd name="connsiteY40" fmla="*/ 2458777 h 5753325"/>
              <a:gd name="connsiteX41" fmla="*/ 5856524 w 6492864"/>
              <a:gd name="connsiteY41" fmla="*/ 2583281 h 5753325"/>
              <a:gd name="connsiteX42" fmla="*/ 5838091 w 6492864"/>
              <a:gd name="connsiteY42" fmla="*/ 2753474 h 5753325"/>
              <a:gd name="connsiteX43" fmla="*/ 5777471 w 6492864"/>
              <a:gd name="connsiteY43" fmla="*/ 2901570 h 5753325"/>
              <a:gd name="connsiteX44" fmla="*/ 5723992 w 6492864"/>
              <a:gd name="connsiteY44" fmla="*/ 2998752 h 5753325"/>
              <a:gd name="connsiteX45" fmla="*/ 5557886 w 6492864"/>
              <a:gd name="connsiteY45" fmla="*/ 3329735 h 5753325"/>
              <a:gd name="connsiteX46" fmla="*/ 5471501 w 6492864"/>
              <a:gd name="connsiteY46" fmla="*/ 3462221 h 5753325"/>
              <a:gd name="connsiteX47" fmla="*/ 5465154 w 6492864"/>
              <a:gd name="connsiteY47" fmla="*/ 3541065 h 5753325"/>
              <a:gd name="connsiteX48" fmla="*/ 5437889 w 6492864"/>
              <a:gd name="connsiteY48" fmla="*/ 3559927 h 5753325"/>
              <a:gd name="connsiteX49" fmla="*/ 5432770 w 6492864"/>
              <a:gd name="connsiteY49" fmla="*/ 3562948 h 5753325"/>
              <a:gd name="connsiteX50" fmla="*/ 5406795 w 6492864"/>
              <a:gd name="connsiteY50" fmla="*/ 3578594 h 5753325"/>
              <a:gd name="connsiteX51" fmla="*/ 5381495 w 6492864"/>
              <a:gd name="connsiteY51" fmla="*/ 3599883 h 5753325"/>
              <a:gd name="connsiteX52" fmla="*/ 5363689 w 6492864"/>
              <a:gd name="connsiteY52" fmla="*/ 3633299 h 5753325"/>
              <a:gd name="connsiteX53" fmla="*/ 5291870 w 6492864"/>
              <a:gd name="connsiteY53" fmla="*/ 3799039 h 5753325"/>
              <a:gd name="connsiteX54" fmla="*/ 5241600 w 6492864"/>
              <a:gd name="connsiteY54" fmla="*/ 3894238 h 5753325"/>
              <a:gd name="connsiteX55" fmla="*/ 5211041 w 6492864"/>
              <a:gd name="connsiteY55" fmla="*/ 3924184 h 5753325"/>
              <a:gd name="connsiteX56" fmla="*/ 5176073 w 6492864"/>
              <a:gd name="connsiteY56" fmla="*/ 3970179 h 5753325"/>
              <a:gd name="connsiteX57" fmla="*/ 5172826 w 6492864"/>
              <a:gd name="connsiteY57" fmla="*/ 3991773 h 5753325"/>
              <a:gd name="connsiteX58" fmla="*/ 5157053 w 6492864"/>
              <a:gd name="connsiteY58" fmla="*/ 3997708 h 5753325"/>
              <a:gd name="connsiteX59" fmla="*/ 5127922 w 6492864"/>
              <a:gd name="connsiteY59" fmla="*/ 4022660 h 5753325"/>
              <a:gd name="connsiteX60" fmla="*/ 5020872 w 6492864"/>
              <a:gd name="connsiteY60" fmla="*/ 4075951 h 5753325"/>
              <a:gd name="connsiteX61" fmla="*/ 4991410 w 6492864"/>
              <a:gd name="connsiteY61" fmla="*/ 4087598 h 5753325"/>
              <a:gd name="connsiteX62" fmla="*/ 4930112 w 6492864"/>
              <a:gd name="connsiteY62" fmla="*/ 4138459 h 5753325"/>
              <a:gd name="connsiteX63" fmla="*/ 4834224 w 6492864"/>
              <a:gd name="connsiteY63" fmla="*/ 4231643 h 5753325"/>
              <a:gd name="connsiteX64" fmla="*/ 4812599 w 6492864"/>
              <a:gd name="connsiteY64" fmla="*/ 4249449 h 5753325"/>
              <a:gd name="connsiteX65" fmla="*/ 4789188 w 6492864"/>
              <a:gd name="connsiteY65" fmla="*/ 4256678 h 5753325"/>
              <a:gd name="connsiteX66" fmla="*/ 4779554 w 6492864"/>
              <a:gd name="connsiteY66" fmla="*/ 4251313 h 5753325"/>
              <a:gd name="connsiteX67" fmla="*/ 4766885 w 6492864"/>
              <a:gd name="connsiteY67" fmla="*/ 4259812 h 5753325"/>
              <a:gd name="connsiteX68" fmla="*/ 4762510 w 6492864"/>
              <a:gd name="connsiteY68" fmla="*/ 4260383 h 5753325"/>
              <a:gd name="connsiteX69" fmla="*/ 4738416 w 6492864"/>
              <a:gd name="connsiteY69" fmla="*/ 4265355 h 5753325"/>
              <a:gd name="connsiteX70" fmla="*/ 4712007 w 6492864"/>
              <a:gd name="connsiteY70" fmla="*/ 4317892 h 5753325"/>
              <a:gd name="connsiteX71" fmla="*/ 4658930 w 6492864"/>
              <a:gd name="connsiteY71" fmla="*/ 4348041 h 5753325"/>
              <a:gd name="connsiteX72" fmla="*/ 4443526 w 6492864"/>
              <a:gd name="connsiteY72" fmla="*/ 4507851 h 5753325"/>
              <a:gd name="connsiteX73" fmla="*/ 4289766 w 6492864"/>
              <a:gd name="connsiteY73" fmla="*/ 4711450 h 5753325"/>
              <a:gd name="connsiteX74" fmla="*/ 4150870 w 6492864"/>
              <a:gd name="connsiteY74" fmla="*/ 4818480 h 5753325"/>
              <a:gd name="connsiteX75" fmla="*/ 4006639 w 6492864"/>
              <a:gd name="connsiteY75" fmla="*/ 4933815 h 5753325"/>
              <a:gd name="connsiteX76" fmla="*/ 3298210 w 6492864"/>
              <a:gd name="connsiteY76" fmla="*/ 5070790 h 5753325"/>
              <a:gd name="connsiteX77" fmla="*/ 2947678 w 6492864"/>
              <a:gd name="connsiteY77" fmla="*/ 5117869 h 5753325"/>
              <a:gd name="connsiteX78" fmla="*/ 2822169 w 6492864"/>
              <a:gd name="connsiteY78" fmla="*/ 5129396 h 5753325"/>
              <a:gd name="connsiteX79" fmla="*/ 2538773 w 6492864"/>
              <a:gd name="connsiteY79" fmla="*/ 5313397 h 5753325"/>
              <a:gd name="connsiteX80" fmla="*/ 2014500 w 6492864"/>
              <a:gd name="connsiteY80" fmla="*/ 5519744 h 5753325"/>
              <a:gd name="connsiteX81" fmla="*/ 1934391 w 6492864"/>
              <a:gd name="connsiteY81" fmla="*/ 5591335 h 5753325"/>
              <a:gd name="connsiteX82" fmla="*/ 1892550 w 6492864"/>
              <a:gd name="connsiteY82" fmla="*/ 5649708 h 5753325"/>
              <a:gd name="connsiteX83" fmla="*/ 1854769 w 6492864"/>
              <a:gd name="connsiteY83" fmla="*/ 5647691 h 5753325"/>
              <a:gd name="connsiteX84" fmla="*/ 1809461 w 6492864"/>
              <a:gd name="connsiteY84" fmla="*/ 5648628 h 5753325"/>
              <a:gd name="connsiteX85" fmla="*/ 1745150 w 6492864"/>
              <a:gd name="connsiteY85" fmla="*/ 5693879 h 5753325"/>
              <a:gd name="connsiteX86" fmla="*/ 1713375 w 6492864"/>
              <a:gd name="connsiteY86" fmla="*/ 5684672 h 5753325"/>
              <a:gd name="connsiteX87" fmla="*/ 1707808 w 6492864"/>
              <a:gd name="connsiteY87" fmla="*/ 5682611 h 5753325"/>
              <a:gd name="connsiteX88" fmla="*/ 1679313 w 6492864"/>
              <a:gd name="connsiteY88" fmla="*/ 5672360 h 5753325"/>
              <a:gd name="connsiteX89" fmla="*/ 1646933 w 6492864"/>
              <a:gd name="connsiteY89" fmla="*/ 5666227 h 5753325"/>
              <a:gd name="connsiteX90" fmla="*/ 1610055 w 6492864"/>
              <a:gd name="connsiteY90" fmla="*/ 5673643 h 5753325"/>
              <a:gd name="connsiteX91" fmla="*/ 1437641 w 6492864"/>
              <a:gd name="connsiteY91" fmla="*/ 5723266 h 5753325"/>
              <a:gd name="connsiteX92" fmla="*/ 1332869 w 6492864"/>
              <a:gd name="connsiteY92" fmla="*/ 5744752 h 5753325"/>
              <a:gd name="connsiteX93" fmla="*/ 1290525 w 6492864"/>
              <a:gd name="connsiteY93" fmla="*/ 5740036 h 5753325"/>
              <a:gd name="connsiteX94" fmla="*/ 1233107 w 6492864"/>
              <a:gd name="connsiteY94" fmla="*/ 5742106 h 5753325"/>
              <a:gd name="connsiteX95" fmla="*/ 1214532 w 6492864"/>
              <a:gd name="connsiteY95" fmla="*/ 5753325 h 5753325"/>
              <a:gd name="connsiteX96" fmla="*/ 1199955 w 6492864"/>
              <a:gd name="connsiteY96" fmla="*/ 5744831 h 5753325"/>
              <a:gd name="connsiteX97" fmla="*/ 1162337 w 6492864"/>
              <a:gd name="connsiteY97" fmla="*/ 5738048 h 5753325"/>
              <a:gd name="connsiteX98" fmla="*/ 1053457 w 6492864"/>
              <a:gd name="connsiteY98" fmla="*/ 5688676 h 5753325"/>
              <a:gd name="connsiteX99" fmla="*/ 1025798 w 6492864"/>
              <a:gd name="connsiteY99" fmla="*/ 5673166 h 5753325"/>
              <a:gd name="connsiteX100" fmla="*/ 947900 w 6492864"/>
              <a:gd name="connsiteY100" fmla="*/ 5657848 h 5753325"/>
              <a:gd name="connsiteX101" fmla="*/ 815627 w 6492864"/>
              <a:gd name="connsiteY101" fmla="*/ 5642557 h 5753325"/>
              <a:gd name="connsiteX102" fmla="*/ 788251 w 6492864"/>
              <a:gd name="connsiteY102" fmla="*/ 5637065 h 5753325"/>
              <a:gd name="connsiteX103" fmla="*/ 767822 w 6492864"/>
              <a:gd name="connsiteY103" fmla="*/ 5623450 h 5753325"/>
              <a:gd name="connsiteX104" fmla="*/ 765791 w 6492864"/>
              <a:gd name="connsiteY104" fmla="*/ 5612539 h 5753325"/>
              <a:gd name="connsiteX105" fmla="*/ 751230 w 6492864"/>
              <a:gd name="connsiteY105" fmla="*/ 5608092 h 5753325"/>
              <a:gd name="connsiteX106" fmla="*/ 748008 w 6492864"/>
              <a:gd name="connsiteY106" fmla="*/ 5605052 h 5753325"/>
              <a:gd name="connsiteX107" fmla="*/ 728871 w 6492864"/>
              <a:gd name="connsiteY107" fmla="*/ 5589469 h 5753325"/>
              <a:gd name="connsiteX108" fmla="*/ 671898 w 6492864"/>
              <a:gd name="connsiteY108" fmla="*/ 5602363 h 5753325"/>
              <a:gd name="connsiteX109" fmla="*/ 615065 w 6492864"/>
              <a:gd name="connsiteY109" fmla="*/ 5580257 h 5753325"/>
              <a:gd name="connsiteX110" fmla="*/ 355785 w 6492864"/>
              <a:gd name="connsiteY110" fmla="*/ 5514383 h 5753325"/>
              <a:gd name="connsiteX111" fmla="*/ 102269 w 6492864"/>
              <a:gd name="connsiteY111" fmla="*/ 5524347 h 5753325"/>
              <a:gd name="connsiteX112" fmla="*/ 13160 w 6492864"/>
              <a:gd name="connsiteY112" fmla="*/ 5514159 h 5753325"/>
              <a:gd name="connsiteX113" fmla="*/ 0 w 6492864"/>
              <a:gd name="connsiteY113" fmla="*/ 5511735 h 5753325"/>
              <a:gd name="connsiteX114" fmla="*/ 0 w 6492864"/>
              <a:gd name="connsiteY114" fmla="*/ 0 h 5753325"/>
              <a:gd name="connsiteX0" fmla="*/ 0 w 6492864"/>
              <a:gd name="connsiteY0" fmla="*/ 0 h 5753325"/>
              <a:gd name="connsiteX1" fmla="*/ 6438980 w 6492864"/>
              <a:gd name="connsiteY1" fmla="*/ 0 h 5753325"/>
              <a:gd name="connsiteX2" fmla="*/ 6439047 w 6492864"/>
              <a:gd name="connsiteY2" fmla="*/ 147 h 5753325"/>
              <a:gd name="connsiteX3" fmla="*/ 6443456 w 6492864"/>
              <a:gd name="connsiteY3" fmla="*/ 130105 h 5753325"/>
              <a:gd name="connsiteX4" fmla="*/ 6447632 w 6492864"/>
              <a:gd name="connsiteY4" fmla="*/ 170016 h 5753325"/>
              <a:gd name="connsiteX5" fmla="*/ 6396598 w 6492864"/>
              <a:gd name="connsiteY5" fmla="*/ 274847 h 5753325"/>
              <a:gd name="connsiteX6" fmla="*/ 6488360 w 6492864"/>
              <a:gd name="connsiteY6" fmla="*/ 535865 h 5753325"/>
              <a:gd name="connsiteX7" fmla="*/ 6492864 w 6492864"/>
              <a:gd name="connsiteY7" fmla="*/ 615799 h 5753325"/>
              <a:gd name="connsiteX8" fmla="*/ 6459988 w 6492864"/>
              <a:gd name="connsiteY8" fmla="*/ 707628 h 5753325"/>
              <a:gd name="connsiteX9" fmla="*/ 6453989 w 6492864"/>
              <a:gd name="connsiteY9" fmla="*/ 711876 h 5753325"/>
              <a:gd name="connsiteX10" fmla="*/ 6453209 w 6492864"/>
              <a:gd name="connsiteY10" fmla="*/ 719127 h 5753325"/>
              <a:gd name="connsiteX11" fmla="*/ 6457662 w 6492864"/>
              <a:gd name="connsiteY11" fmla="*/ 723331 h 5753325"/>
              <a:gd name="connsiteX12" fmla="*/ 6447445 w 6492864"/>
              <a:gd name="connsiteY12" fmla="*/ 780003 h 5753325"/>
              <a:gd name="connsiteX13" fmla="*/ 6426552 w 6492864"/>
              <a:gd name="connsiteY13" fmla="*/ 845805 h 5753325"/>
              <a:gd name="connsiteX14" fmla="*/ 6434072 w 6492864"/>
              <a:gd name="connsiteY14" fmla="*/ 910733 h 5753325"/>
              <a:gd name="connsiteX15" fmla="*/ 6432570 w 6492864"/>
              <a:gd name="connsiteY15" fmla="*/ 983394 h 5753325"/>
              <a:gd name="connsiteX16" fmla="*/ 6431878 w 6492864"/>
              <a:gd name="connsiteY16" fmla="*/ 1026728 h 5753325"/>
              <a:gd name="connsiteX17" fmla="*/ 6414269 w 6492864"/>
              <a:gd name="connsiteY17" fmla="*/ 1151111 h 5753325"/>
              <a:gd name="connsiteX18" fmla="*/ 6371722 w 6492864"/>
              <a:gd name="connsiteY18" fmla="*/ 1318080 h 5753325"/>
              <a:gd name="connsiteX19" fmla="*/ 6356023 w 6492864"/>
              <a:gd name="connsiteY19" fmla="*/ 1356227 h 5753325"/>
              <a:gd name="connsiteX20" fmla="*/ 6356157 w 6492864"/>
              <a:gd name="connsiteY20" fmla="*/ 1361967 h 5753325"/>
              <a:gd name="connsiteX21" fmla="*/ 6350613 w 6492864"/>
              <a:gd name="connsiteY21" fmla="*/ 1393569 h 5753325"/>
              <a:gd name="connsiteX22" fmla="*/ 6357062 w 6492864"/>
              <a:gd name="connsiteY22" fmla="*/ 1444071 h 5753325"/>
              <a:gd name="connsiteX23" fmla="*/ 6364832 w 6492864"/>
              <a:gd name="connsiteY23" fmla="*/ 1478763 h 5753325"/>
              <a:gd name="connsiteX24" fmla="*/ 6369745 w 6492864"/>
              <a:gd name="connsiteY24" fmla="*/ 1495680 h 5753325"/>
              <a:gd name="connsiteX25" fmla="*/ 6370898 w 6492864"/>
              <a:gd name="connsiteY25" fmla="*/ 1513331 h 5753325"/>
              <a:gd name="connsiteX26" fmla="*/ 6368801 w 6492864"/>
              <a:gd name="connsiteY26" fmla="*/ 1527414 h 5753325"/>
              <a:gd name="connsiteX27" fmla="*/ 6359177 w 6492864"/>
              <a:gd name="connsiteY27" fmla="*/ 1639513 h 5753325"/>
              <a:gd name="connsiteX28" fmla="*/ 6299489 w 6492864"/>
              <a:gd name="connsiteY28" fmla="*/ 1784860 h 5753325"/>
              <a:gd name="connsiteX29" fmla="*/ 6267878 w 6492864"/>
              <a:gd name="connsiteY29" fmla="*/ 1858572 h 5753325"/>
              <a:gd name="connsiteX30" fmla="*/ 6251146 w 6492864"/>
              <a:gd name="connsiteY30" fmla="*/ 1926167 h 5753325"/>
              <a:gd name="connsiteX31" fmla="*/ 6210686 w 6492864"/>
              <a:gd name="connsiteY31" fmla="*/ 2014834 h 5753325"/>
              <a:gd name="connsiteX32" fmla="*/ 6106652 w 6492864"/>
              <a:gd name="connsiteY32" fmla="*/ 2150572 h 5753325"/>
              <a:gd name="connsiteX33" fmla="*/ 6097813 w 6492864"/>
              <a:gd name="connsiteY33" fmla="*/ 2172208 h 5753325"/>
              <a:gd name="connsiteX34" fmla="*/ 6095990 w 6492864"/>
              <a:gd name="connsiteY34" fmla="*/ 2181185 h 5753325"/>
              <a:gd name="connsiteX35" fmla="*/ 6090126 w 6492864"/>
              <a:gd name="connsiteY35" fmla="*/ 2192533 h 5753325"/>
              <a:gd name="connsiteX36" fmla="*/ 6089503 w 6492864"/>
              <a:gd name="connsiteY36" fmla="*/ 2192543 h 5753325"/>
              <a:gd name="connsiteX37" fmla="*/ 6084946 w 6492864"/>
              <a:gd name="connsiteY37" fmla="*/ 2203694 h 5753325"/>
              <a:gd name="connsiteX38" fmla="*/ 5987861 w 6492864"/>
              <a:gd name="connsiteY38" fmla="*/ 2304868 h 5753325"/>
              <a:gd name="connsiteX39" fmla="*/ 5973439 w 6492864"/>
              <a:gd name="connsiteY39" fmla="*/ 2385635 h 5753325"/>
              <a:gd name="connsiteX40" fmla="*/ 5916727 w 6492864"/>
              <a:gd name="connsiteY40" fmla="*/ 2458777 h 5753325"/>
              <a:gd name="connsiteX41" fmla="*/ 5856524 w 6492864"/>
              <a:gd name="connsiteY41" fmla="*/ 2583281 h 5753325"/>
              <a:gd name="connsiteX42" fmla="*/ 5838091 w 6492864"/>
              <a:gd name="connsiteY42" fmla="*/ 2753474 h 5753325"/>
              <a:gd name="connsiteX43" fmla="*/ 5777471 w 6492864"/>
              <a:gd name="connsiteY43" fmla="*/ 2901570 h 5753325"/>
              <a:gd name="connsiteX44" fmla="*/ 5723992 w 6492864"/>
              <a:gd name="connsiteY44" fmla="*/ 2998752 h 5753325"/>
              <a:gd name="connsiteX45" fmla="*/ 5557886 w 6492864"/>
              <a:gd name="connsiteY45" fmla="*/ 3329735 h 5753325"/>
              <a:gd name="connsiteX46" fmla="*/ 5471501 w 6492864"/>
              <a:gd name="connsiteY46" fmla="*/ 3462221 h 5753325"/>
              <a:gd name="connsiteX47" fmla="*/ 5465154 w 6492864"/>
              <a:gd name="connsiteY47" fmla="*/ 3541065 h 5753325"/>
              <a:gd name="connsiteX48" fmla="*/ 5437889 w 6492864"/>
              <a:gd name="connsiteY48" fmla="*/ 3559927 h 5753325"/>
              <a:gd name="connsiteX49" fmla="*/ 5432770 w 6492864"/>
              <a:gd name="connsiteY49" fmla="*/ 3562948 h 5753325"/>
              <a:gd name="connsiteX50" fmla="*/ 5406795 w 6492864"/>
              <a:gd name="connsiteY50" fmla="*/ 3578594 h 5753325"/>
              <a:gd name="connsiteX51" fmla="*/ 5381495 w 6492864"/>
              <a:gd name="connsiteY51" fmla="*/ 3599883 h 5753325"/>
              <a:gd name="connsiteX52" fmla="*/ 5363689 w 6492864"/>
              <a:gd name="connsiteY52" fmla="*/ 3633299 h 5753325"/>
              <a:gd name="connsiteX53" fmla="*/ 5291870 w 6492864"/>
              <a:gd name="connsiteY53" fmla="*/ 3799039 h 5753325"/>
              <a:gd name="connsiteX54" fmla="*/ 5241600 w 6492864"/>
              <a:gd name="connsiteY54" fmla="*/ 3894238 h 5753325"/>
              <a:gd name="connsiteX55" fmla="*/ 5211041 w 6492864"/>
              <a:gd name="connsiteY55" fmla="*/ 3924184 h 5753325"/>
              <a:gd name="connsiteX56" fmla="*/ 5176073 w 6492864"/>
              <a:gd name="connsiteY56" fmla="*/ 3970179 h 5753325"/>
              <a:gd name="connsiteX57" fmla="*/ 5172826 w 6492864"/>
              <a:gd name="connsiteY57" fmla="*/ 3991773 h 5753325"/>
              <a:gd name="connsiteX58" fmla="*/ 5157053 w 6492864"/>
              <a:gd name="connsiteY58" fmla="*/ 3997708 h 5753325"/>
              <a:gd name="connsiteX59" fmla="*/ 5127922 w 6492864"/>
              <a:gd name="connsiteY59" fmla="*/ 4022660 h 5753325"/>
              <a:gd name="connsiteX60" fmla="*/ 5020872 w 6492864"/>
              <a:gd name="connsiteY60" fmla="*/ 4075951 h 5753325"/>
              <a:gd name="connsiteX61" fmla="*/ 4991410 w 6492864"/>
              <a:gd name="connsiteY61" fmla="*/ 4087598 h 5753325"/>
              <a:gd name="connsiteX62" fmla="*/ 4930112 w 6492864"/>
              <a:gd name="connsiteY62" fmla="*/ 4138459 h 5753325"/>
              <a:gd name="connsiteX63" fmla="*/ 4834224 w 6492864"/>
              <a:gd name="connsiteY63" fmla="*/ 4231643 h 5753325"/>
              <a:gd name="connsiteX64" fmla="*/ 4812599 w 6492864"/>
              <a:gd name="connsiteY64" fmla="*/ 4249449 h 5753325"/>
              <a:gd name="connsiteX65" fmla="*/ 4789188 w 6492864"/>
              <a:gd name="connsiteY65" fmla="*/ 4256678 h 5753325"/>
              <a:gd name="connsiteX66" fmla="*/ 4779554 w 6492864"/>
              <a:gd name="connsiteY66" fmla="*/ 4251313 h 5753325"/>
              <a:gd name="connsiteX67" fmla="*/ 4766885 w 6492864"/>
              <a:gd name="connsiteY67" fmla="*/ 4259812 h 5753325"/>
              <a:gd name="connsiteX68" fmla="*/ 4762510 w 6492864"/>
              <a:gd name="connsiteY68" fmla="*/ 4260383 h 5753325"/>
              <a:gd name="connsiteX69" fmla="*/ 4738416 w 6492864"/>
              <a:gd name="connsiteY69" fmla="*/ 4265355 h 5753325"/>
              <a:gd name="connsiteX70" fmla="*/ 4712007 w 6492864"/>
              <a:gd name="connsiteY70" fmla="*/ 4317892 h 5753325"/>
              <a:gd name="connsiteX71" fmla="*/ 4658930 w 6492864"/>
              <a:gd name="connsiteY71" fmla="*/ 4348041 h 5753325"/>
              <a:gd name="connsiteX72" fmla="*/ 4443526 w 6492864"/>
              <a:gd name="connsiteY72" fmla="*/ 4507851 h 5753325"/>
              <a:gd name="connsiteX73" fmla="*/ 4289766 w 6492864"/>
              <a:gd name="connsiteY73" fmla="*/ 4711450 h 5753325"/>
              <a:gd name="connsiteX74" fmla="*/ 4150870 w 6492864"/>
              <a:gd name="connsiteY74" fmla="*/ 4818480 h 5753325"/>
              <a:gd name="connsiteX75" fmla="*/ 4006639 w 6492864"/>
              <a:gd name="connsiteY75" fmla="*/ 4933815 h 5753325"/>
              <a:gd name="connsiteX76" fmla="*/ 3298210 w 6492864"/>
              <a:gd name="connsiteY76" fmla="*/ 5070790 h 5753325"/>
              <a:gd name="connsiteX77" fmla="*/ 2947678 w 6492864"/>
              <a:gd name="connsiteY77" fmla="*/ 5117869 h 5753325"/>
              <a:gd name="connsiteX78" fmla="*/ 2822169 w 6492864"/>
              <a:gd name="connsiteY78" fmla="*/ 5129396 h 5753325"/>
              <a:gd name="connsiteX79" fmla="*/ 2538773 w 6492864"/>
              <a:gd name="connsiteY79" fmla="*/ 5313397 h 5753325"/>
              <a:gd name="connsiteX80" fmla="*/ 2014500 w 6492864"/>
              <a:gd name="connsiteY80" fmla="*/ 5519744 h 5753325"/>
              <a:gd name="connsiteX81" fmla="*/ 1934391 w 6492864"/>
              <a:gd name="connsiteY81" fmla="*/ 5591335 h 5753325"/>
              <a:gd name="connsiteX82" fmla="*/ 1892550 w 6492864"/>
              <a:gd name="connsiteY82" fmla="*/ 5649708 h 5753325"/>
              <a:gd name="connsiteX83" fmla="*/ 1854769 w 6492864"/>
              <a:gd name="connsiteY83" fmla="*/ 5647691 h 5753325"/>
              <a:gd name="connsiteX84" fmla="*/ 1809461 w 6492864"/>
              <a:gd name="connsiteY84" fmla="*/ 5648628 h 5753325"/>
              <a:gd name="connsiteX85" fmla="*/ 1745150 w 6492864"/>
              <a:gd name="connsiteY85" fmla="*/ 5693879 h 5753325"/>
              <a:gd name="connsiteX86" fmla="*/ 1713375 w 6492864"/>
              <a:gd name="connsiteY86" fmla="*/ 5684672 h 5753325"/>
              <a:gd name="connsiteX87" fmla="*/ 1707808 w 6492864"/>
              <a:gd name="connsiteY87" fmla="*/ 5682611 h 5753325"/>
              <a:gd name="connsiteX88" fmla="*/ 1679313 w 6492864"/>
              <a:gd name="connsiteY88" fmla="*/ 5672360 h 5753325"/>
              <a:gd name="connsiteX89" fmla="*/ 1646933 w 6492864"/>
              <a:gd name="connsiteY89" fmla="*/ 5666227 h 5753325"/>
              <a:gd name="connsiteX90" fmla="*/ 1610055 w 6492864"/>
              <a:gd name="connsiteY90" fmla="*/ 5673643 h 5753325"/>
              <a:gd name="connsiteX91" fmla="*/ 1437641 w 6492864"/>
              <a:gd name="connsiteY91" fmla="*/ 5723266 h 5753325"/>
              <a:gd name="connsiteX92" fmla="*/ 1332869 w 6492864"/>
              <a:gd name="connsiteY92" fmla="*/ 5744752 h 5753325"/>
              <a:gd name="connsiteX93" fmla="*/ 1290525 w 6492864"/>
              <a:gd name="connsiteY93" fmla="*/ 5740036 h 5753325"/>
              <a:gd name="connsiteX94" fmla="*/ 1233107 w 6492864"/>
              <a:gd name="connsiteY94" fmla="*/ 5742106 h 5753325"/>
              <a:gd name="connsiteX95" fmla="*/ 1214532 w 6492864"/>
              <a:gd name="connsiteY95" fmla="*/ 5753325 h 5753325"/>
              <a:gd name="connsiteX96" fmla="*/ 1199955 w 6492864"/>
              <a:gd name="connsiteY96" fmla="*/ 5744831 h 5753325"/>
              <a:gd name="connsiteX97" fmla="*/ 1162337 w 6492864"/>
              <a:gd name="connsiteY97" fmla="*/ 5738048 h 5753325"/>
              <a:gd name="connsiteX98" fmla="*/ 1053457 w 6492864"/>
              <a:gd name="connsiteY98" fmla="*/ 5688676 h 5753325"/>
              <a:gd name="connsiteX99" fmla="*/ 1025798 w 6492864"/>
              <a:gd name="connsiteY99" fmla="*/ 5673166 h 5753325"/>
              <a:gd name="connsiteX100" fmla="*/ 947900 w 6492864"/>
              <a:gd name="connsiteY100" fmla="*/ 5657848 h 5753325"/>
              <a:gd name="connsiteX101" fmla="*/ 815627 w 6492864"/>
              <a:gd name="connsiteY101" fmla="*/ 5642557 h 5753325"/>
              <a:gd name="connsiteX102" fmla="*/ 788251 w 6492864"/>
              <a:gd name="connsiteY102" fmla="*/ 5637065 h 5753325"/>
              <a:gd name="connsiteX103" fmla="*/ 767822 w 6492864"/>
              <a:gd name="connsiteY103" fmla="*/ 5623450 h 5753325"/>
              <a:gd name="connsiteX104" fmla="*/ 765791 w 6492864"/>
              <a:gd name="connsiteY104" fmla="*/ 5612539 h 5753325"/>
              <a:gd name="connsiteX105" fmla="*/ 751230 w 6492864"/>
              <a:gd name="connsiteY105" fmla="*/ 5608092 h 5753325"/>
              <a:gd name="connsiteX106" fmla="*/ 748008 w 6492864"/>
              <a:gd name="connsiteY106" fmla="*/ 5605052 h 5753325"/>
              <a:gd name="connsiteX107" fmla="*/ 728871 w 6492864"/>
              <a:gd name="connsiteY107" fmla="*/ 5589469 h 5753325"/>
              <a:gd name="connsiteX108" fmla="*/ 671898 w 6492864"/>
              <a:gd name="connsiteY108" fmla="*/ 5602363 h 5753325"/>
              <a:gd name="connsiteX109" fmla="*/ 615065 w 6492864"/>
              <a:gd name="connsiteY109" fmla="*/ 5580257 h 5753325"/>
              <a:gd name="connsiteX110" fmla="*/ 355785 w 6492864"/>
              <a:gd name="connsiteY110" fmla="*/ 5514383 h 5753325"/>
              <a:gd name="connsiteX111" fmla="*/ 102269 w 6492864"/>
              <a:gd name="connsiteY111" fmla="*/ 5524347 h 5753325"/>
              <a:gd name="connsiteX112" fmla="*/ 13160 w 6492864"/>
              <a:gd name="connsiteY112" fmla="*/ 5514159 h 5753325"/>
              <a:gd name="connsiteX113" fmla="*/ 0 w 6492864"/>
              <a:gd name="connsiteY113" fmla="*/ 5511735 h 5753325"/>
              <a:gd name="connsiteX114" fmla="*/ 0 w 6492864"/>
              <a:gd name="connsiteY114" fmla="*/ 0 h 5753325"/>
              <a:gd name="connsiteX0" fmla="*/ 0 w 6492864"/>
              <a:gd name="connsiteY0" fmla="*/ 0 h 5753325"/>
              <a:gd name="connsiteX1" fmla="*/ 6438980 w 6492864"/>
              <a:gd name="connsiteY1" fmla="*/ 0 h 5753325"/>
              <a:gd name="connsiteX2" fmla="*/ 6439047 w 6492864"/>
              <a:gd name="connsiteY2" fmla="*/ 147 h 5753325"/>
              <a:gd name="connsiteX3" fmla="*/ 6443456 w 6492864"/>
              <a:gd name="connsiteY3" fmla="*/ 130105 h 5753325"/>
              <a:gd name="connsiteX4" fmla="*/ 6447632 w 6492864"/>
              <a:gd name="connsiteY4" fmla="*/ 170016 h 5753325"/>
              <a:gd name="connsiteX5" fmla="*/ 6396598 w 6492864"/>
              <a:gd name="connsiteY5" fmla="*/ 274847 h 5753325"/>
              <a:gd name="connsiteX6" fmla="*/ 6375685 w 6492864"/>
              <a:gd name="connsiteY6" fmla="*/ 535865 h 5753325"/>
              <a:gd name="connsiteX7" fmla="*/ 6492864 w 6492864"/>
              <a:gd name="connsiteY7" fmla="*/ 615799 h 5753325"/>
              <a:gd name="connsiteX8" fmla="*/ 6459988 w 6492864"/>
              <a:gd name="connsiteY8" fmla="*/ 707628 h 5753325"/>
              <a:gd name="connsiteX9" fmla="*/ 6453989 w 6492864"/>
              <a:gd name="connsiteY9" fmla="*/ 711876 h 5753325"/>
              <a:gd name="connsiteX10" fmla="*/ 6453209 w 6492864"/>
              <a:gd name="connsiteY10" fmla="*/ 719127 h 5753325"/>
              <a:gd name="connsiteX11" fmla="*/ 6457662 w 6492864"/>
              <a:gd name="connsiteY11" fmla="*/ 723331 h 5753325"/>
              <a:gd name="connsiteX12" fmla="*/ 6447445 w 6492864"/>
              <a:gd name="connsiteY12" fmla="*/ 780003 h 5753325"/>
              <a:gd name="connsiteX13" fmla="*/ 6426552 w 6492864"/>
              <a:gd name="connsiteY13" fmla="*/ 845805 h 5753325"/>
              <a:gd name="connsiteX14" fmla="*/ 6434072 w 6492864"/>
              <a:gd name="connsiteY14" fmla="*/ 910733 h 5753325"/>
              <a:gd name="connsiteX15" fmla="*/ 6432570 w 6492864"/>
              <a:gd name="connsiteY15" fmla="*/ 983394 h 5753325"/>
              <a:gd name="connsiteX16" fmla="*/ 6431878 w 6492864"/>
              <a:gd name="connsiteY16" fmla="*/ 1026728 h 5753325"/>
              <a:gd name="connsiteX17" fmla="*/ 6414269 w 6492864"/>
              <a:gd name="connsiteY17" fmla="*/ 1151111 h 5753325"/>
              <a:gd name="connsiteX18" fmla="*/ 6371722 w 6492864"/>
              <a:gd name="connsiteY18" fmla="*/ 1318080 h 5753325"/>
              <a:gd name="connsiteX19" fmla="*/ 6356023 w 6492864"/>
              <a:gd name="connsiteY19" fmla="*/ 1356227 h 5753325"/>
              <a:gd name="connsiteX20" fmla="*/ 6356157 w 6492864"/>
              <a:gd name="connsiteY20" fmla="*/ 1361967 h 5753325"/>
              <a:gd name="connsiteX21" fmla="*/ 6350613 w 6492864"/>
              <a:gd name="connsiteY21" fmla="*/ 1393569 h 5753325"/>
              <a:gd name="connsiteX22" fmla="*/ 6357062 w 6492864"/>
              <a:gd name="connsiteY22" fmla="*/ 1444071 h 5753325"/>
              <a:gd name="connsiteX23" fmla="*/ 6364832 w 6492864"/>
              <a:gd name="connsiteY23" fmla="*/ 1478763 h 5753325"/>
              <a:gd name="connsiteX24" fmla="*/ 6369745 w 6492864"/>
              <a:gd name="connsiteY24" fmla="*/ 1495680 h 5753325"/>
              <a:gd name="connsiteX25" fmla="*/ 6370898 w 6492864"/>
              <a:gd name="connsiteY25" fmla="*/ 1513331 h 5753325"/>
              <a:gd name="connsiteX26" fmla="*/ 6368801 w 6492864"/>
              <a:gd name="connsiteY26" fmla="*/ 1527414 h 5753325"/>
              <a:gd name="connsiteX27" fmla="*/ 6359177 w 6492864"/>
              <a:gd name="connsiteY27" fmla="*/ 1639513 h 5753325"/>
              <a:gd name="connsiteX28" fmla="*/ 6299489 w 6492864"/>
              <a:gd name="connsiteY28" fmla="*/ 1784860 h 5753325"/>
              <a:gd name="connsiteX29" fmla="*/ 6267878 w 6492864"/>
              <a:gd name="connsiteY29" fmla="*/ 1858572 h 5753325"/>
              <a:gd name="connsiteX30" fmla="*/ 6251146 w 6492864"/>
              <a:gd name="connsiteY30" fmla="*/ 1926167 h 5753325"/>
              <a:gd name="connsiteX31" fmla="*/ 6210686 w 6492864"/>
              <a:gd name="connsiteY31" fmla="*/ 2014834 h 5753325"/>
              <a:gd name="connsiteX32" fmla="*/ 6106652 w 6492864"/>
              <a:gd name="connsiteY32" fmla="*/ 2150572 h 5753325"/>
              <a:gd name="connsiteX33" fmla="*/ 6097813 w 6492864"/>
              <a:gd name="connsiteY33" fmla="*/ 2172208 h 5753325"/>
              <a:gd name="connsiteX34" fmla="*/ 6095990 w 6492864"/>
              <a:gd name="connsiteY34" fmla="*/ 2181185 h 5753325"/>
              <a:gd name="connsiteX35" fmla="*/ 6090126 w 6492864"/>
              <a:gd name="connsiteY35" fmla="*/ 2192533 h 5753325"/>
              <a:gd name="connsiteX36" fmla="*/ 6089503 w 6492864"/>
              <a:gd name="connsiteY36" fmla="*/ 2192543 h 5753325"/>
              <a:gd name="connsiteX37" fmla="*/ 6084946 w 6492864"/>
              <a:gd name="connsiteY37" fmla="*/ 2203694 h 5753325"/>
              <a:gd name="connsiteX38" fmla="*/ 5987861 w 6492864"/>
              <a:gd name="connsiteY38" fmla="*/ 2304868 h 5753325"/>
              <a:gd name="connsiteX39" fmla="*/ 5973439 w 6492864"/>
              <a:gd name="connsiteY39" fmla="*/ 2385635 h 5753325"/>
              <a:gd name="connsiteX40" fmla="*/ 5916727 w 6492864"/>
              <a:gd name="connsiteY40" fmla="*/ 2458777 h 5753325"/>
              <a:gd name="connsiteX41" fmla="*/ 5856524 w 6492864"/>
              <a:gd name="connsiteY41" fmla="*/ 2583281 h 5753325"/>
              <a:gd name="connsiteX42" fmla="*/ 5838091 w 6492864"/>
              <a:gd name="connsiteY42" fmla="*/ 2753474 h 5753325"/>
              <a:gd name="connsiteX43" fmla="*/ 5777471 w 6492864"/>
              <a:gd name="connsiteY43" fmla="*/ 2901570 h 5753325"/>
              <a:gd name="connsiteX44" fmla="*/ 5723992 w 6492864"/>
              <a:gd name="connsiteY44" fmla="*/ 2998752 h 5753325"/>
              <a:gd name="connsiteX45" fmla="*/ 5557886 w 6492864"/>
              <a:gd name="connsiteY45" fmla="*/ 3329735 h 5753325"/>
              <a:gd name="connsiteX46" fmla="*/ 5471501 w 6492864"/>
              <a:gd name="connsiteY46" fmla="*/ 3462221 h 5753325"/>
              <a:gd name="connsiteX47" fmla="*/ 5465154 w 6492864"/>
              <a:gd name="connsiteY47" fmla="*/ 3541065 h 5753325"/>
              <a:gd name="connsiteX48" fmla="*/ 5437889 w 6492864"/>
              <a:gd name="connsiteY48" fmla="*/ 3559927 h 5753325"/>
              <a:gd name="connsiteX49" fmla="*/ 5432770 w 6492864"/>
              <a:gd name="connsiteY49" fmla="*/ 3562948 h 5753325"/>
              <a:gd name="connsiteX50" fmla="*/ 5406795 w 6492864"/>
              <a:gd name="connsiteY50" fmla="*/ 3578594 h 5753325"/>
              <a:gd name="connsiteX51" fmla="*/ 5381495 w 6492864"/>
              <a:gd name="connsiteY51" fmla="*/ 3599883 h 5753325"/>
              <a:gd name="connsiteX52" fmla="*/ 5363689 w 6492864"/>
              <a:gd name="connsiteY52" fmla="*/ 3633299 h 5753325"/>
              <a:gd name="connsiteX53" fmla="*/ 5291870 w 6492864"/>
              <a:gd name="connsiteY53" fmla="*/ 3799039 h 5753325"/>
              <a:gd name="connsiteX54" fmla="*/ 5241600 w 6492864"/>
              <a:gd name="connsiteY54" fmla="*/ 3894238 h 5753325"/>
              <a:gd name="connsiteX55" fmla="*/ 5211041 w 6492864"/>
              <a:gd name="connsiteY55" fmla="*/ 3924184 h 5753325"/>
              <a:gd name="connsiteX56" fmla="*/ 5176073 w 6492864"/>
              <a:gd name="connsiteY56" fmla="*/ 3970179 h 5753325"/>
              <a:gd name="connsiteX57" fmla="*/ 5172826 w 6492864"/>
              <a:gd name="connsiteY57" fmla="*/ 3991773 h 5753325"/>
              <a:gd name="connsiteX58" fmla="*/ 5157053 w 6492864"/>
              <a:gd name="connsiteY58" fmla="*/ 3997708 h 5753325"/>
              <a:gd name="connsiteX59" fmla="*/ 5127922 w 6492864"/>
              <a:gd name="connsiteY59" fmla="*/ 4022660 h 5753325"/>
              <a:gd name="connsiteX60" fmla="*/ 5020872 w 6492864"/>
              <a:gd name="connsiteY60" fmla="*/ 4075951 h 5753325"/>
              <a:gd name="connsiteX61" fmla="*/ 4991410 w 6492864"/>
              <a:gd name="connsiteY61" fmla="*/ 4087598 h 5753325"/>
              <a:gd name="connsiteX62" fmla="*/ 4930112 w 6492864"/>
              <a:gd name="connsiteY62" fmla="*/ 4138459 h 5753325"/>
              <a:gd name="connsiteX63" fmla="*/ 4834224 w 6492864"/>
              <a:gd name="connsiteY63" fmla="*/ 4231643 h 5753325"/>
              <a:gd name="connsiteX64" fmla="*/ 4812599 w 6492864"/>
              <a:gd name="connsiteY64" fmla="*/ 4249449 h 5753325"/>
              <a:gd name="connsiteX65" fmla="*/ 4789188 w 6492864"/>
              <a:gd name="connsiteY65" fmla="*/ 4256678 h 5753325"/>
              <a:gd name="connsiteX66" fmla="*/ 4779554 w 6492864"/>
              <a:gd name="connsiteY66" fmla="*/ 4251313 h 5753325"/>
              <a:gd name="connsiteX67" fmla="*/ 4766885 w 6492864"/>
              <a:gd name="connsiteY67" fmla="*/ 4259812 h 5753325"/>
              <a:gd name="connsiteX68" fmla="*/ 4762510 w 6492864"/>
              <a:gd name="connsiteY68" fmla="*/ 4260383 h 5753325"/>
              <a:gd name="connsiteX69" fmla="*/ 4738416 w 6492864"/>
              <a:gd name="connsiteY69" fmla="*/ 4265355 h 5753325"/>
              <a:gd name="connsiteX70" fmla="*/ 4712007 w 6492864"/>
              <a:gd name="connsiteY70" fmla="*/ 4317892 h 5753325"/>
              <a:gd name="connsiteX71" fmla="*/ 4658930 w 6492864"/>
              <a:gd name="connsiteY71" fmla="*/ 4348041 h 5753325"/>
              <a:gd name="connsiteX72" fmla="*/ 4443526 w 6492864"/>
              <a:gd name="connsiteY72" fmla="*/ 4507851 h 5753325"/>
              <a:gd name="connsiteX73" fmla="*/ 4289766 w 6492864"/>
              <a:gd name="connsiteY73" fmla="*/ 4711450 h 5753325"/>
              <a:gd name="connsiteX74" fmla="*/ 4150870 w 6492864"/>
              <a:gd name="connsiteY74" fmla="*/ 4818480 h 5753325"/>
              <a:gd name="connsiteX75" fmla="*/ 4006639 w 6492864"/>
              <a:gd name="connsiteY75" fmla="*/ 4933815 h 5753325"/>
              <a:gd name="connsiteX76" fmla="*/ 3298210 w 6492864"/>
              <a:gd name="connsiteY76" fmla="*/ 5070790 h 5753325"/>
              <a:gd name="connsiteX77" fmla="*/ 2947678 w 6492864"/>
              <a:gd name="connsiteY77" fmla="*/ 5117869 h 5753325"/>
              <a:gd name="connsiteX78" fmla="*/ 2822169 w 6492864"/>
              <a:gd name="connsiteY78" fmla="*/ 5129396 h 5753325"/>
              <a:gd name="connsiteX79" fmla="*/ 2538773 w 6492864"/>
              <a:gd name="connsiteY79" fmla="*/ 5313397 h 5753325"/>
              <a:gd name="connsiteX80" fmla="*/ 2014500 w 6492864"/>
              <a:gd name="connsiteY80" fmla="*/ 5519744 h 5753325"/>
              <a:gd name="connsiteX81" fmla="*/ 1934391 w 6492864"/>
              <a:gd name="connsiteY81" fmla="*/ 5591335 h 5753325"/>
              <a:gd name="connsiteX82" fmla="*/ 1892550 w 6492864"/>
              <a:gd name="connsiteY82" fmla="*/ 5649708 h 5753325"/>
              <a:gd name="connsiteX83" fmla="*/ 1854769 w 6492864"/>
              <a:gd name="connsiteY83" fmla="*/ 5647691 h 5753325"/>
              <a:gd name="connsiteX84" fmla="*/ 1809461 w 6492864"/>
              <a:gd name="connsiteY84" fmla="*/ 5648628 h 5753325"/>
              <a:gd name="connsiteX85" fmla="*/ 1745150 w 6492864"/>
              <a:gd name="connsiteY85" fmla="*/ 5693879 h 5753325"/>
              <a:gd name="connsiteX86" fmla="*/ 1713375 w 6492864"/>
              <a:gd name="connsiteY86" fmla="*/ 5684672 h 5753325"/>
              <a:gd name="connsiteX87" fmla="*/ 1707808 w 6492864"/>
              <a:gd name="connsiteY87" fmla="*/ 5682611 h 5753325"/>
              <a:gd name="connsiteX88" fmla="*/ 1679313 w 6492864"/>
              <a:gd name="connsiteY88" fmla="*/ 5672360 h 5753325"/>
              <a:gd name="connsiteX89" fmla="*/ 1646933 w 6492864"/>
              <a:gd name="connsiteY89" fmla="*/ 5666227 h 5753325"/>
              <a:gd name="connsiteX90" fmla="*/ 1610055 w 6492864"/>
              <a:gd name="connsiteY90" fmla="*/ 5673643 h 5753325"/>
              <a:gd name="connsiteX91" fmla="*/ 1437641 w 6492864"/>
              <a:gd name="connsiteY91" fmla="*/ 5723266 h 5753325"/>
              <a:gd name="connsiteX92" fmla="*/ 1332869 w 6492864"/>
              <a:gd name="connsiteY92" fmla="*/ 5744752 h 5753325"/>
              <a:gd name="connsiteX93" fmla="*/ 1290525 w 6492864"/>
              <a:gd name="connsiteY93" fmla="*/ 5740036 h 5753325"/>
              <a:gd name="connsiteX94" fmla="*/ 1233107 w 6492864"/>
              <a:gd name="connsiteY94" fmla="*/ 5742106 h 5753325"/>
              <a:gd name="connsiteX95" fmla="*/ 1214532 w 6492864"/>
              <a:gd name="connsiteY95" fmla="*/ 5753325 h 5753325"/>
              <a:gd name="connsiteX96" fmla="*/ 1199955 w 6492864"/>
              <a:gd name="connsiteY96" fmla="*/ 5744831 h 5753325"/>
              <a:gd name="connsiteX97" fmla="*/ 1162337 w 6492864"/>
              <a:gd name="connsiteY97" fmla="*/ 5738048 h 5753325"/>
              <a:gd name="connsiteX98" fmla="*/ 1053457 w 6492864"/>
              <a:gd name="connsiteY98" fmla="*/ 5688676 h 5753325"/>
              <a:gd name="connsiteX99" fmla="*/ 1025798 w 6492864"/>
              <a:gd name="connsiteY99" fmla="*/ 5673166 h 5753325"/>
              <a:gd name="connsiteX100" fmla="*/ 947900 w 6492864"/>
              <a:gd name="connsiteY100" fmla="*/ 5657848 h 5753325"/>
              <a:gd name="connsiteX101" fmla="*/ 815627 w 6492864"/>
              <a:gd name="connsiteY101" fmla="*/ 5642557 h 5753325"/>
              <a:gd name="connsiteX102" fmla="*/ 788251 w 6492864"/>
              <a:gd name="connsiteY102" fmla="*/ 5637065 h 5753325"/>
              <a:gd name="connsiteX103" fmla="*/ 767822 w 6492864"/>
              <a:gd name="connsiteY103" fmla="*/ 5623450 h 5753325"/>
              <a:gd name="connsiteX104" fmla="*/ 765791 w 6492864"/>
              <a:gd name="connsiteY104" fmla="*/ 5612539 h 5753325"/>
              <a:gd name="connsiteX105" fmla="*/ 751230 w 6492864"/>
              <a:gd name="connsiteY105" fmla="*/ 5608092 h 5753325"/>
              <a:gd name="connsiteX106" fmla="*/ 748008 w 6492864"/>
              <a:gd name="connsiteY106" fmla="*/ 5605052 h 5753325"/>
              <a:gd name="connsiteX107" fmla="*/ 728871 w 6492864"/>
              <a:gd name="connsiteY107" fmla="*/ 5589469 h 5753325"/>
              <a:gd name="connsiteX108" fmla="*/ 671898 w 6492864"/>
              <a:gd name="connsiteY108" fmla="*/ 5602363 h 5753325"/>
              <a:gd name="connsiteX109" fmla="*/ 615065 w 6492864"/>
              <a:gd name="connsiteY109" fmla="*/ 5580257 h 5753325"/>
              <a:gd name="connsiteX110" fmla="*/ 355785 w 6492864"/>
              <a:gd name="connsiteY110" fmla="*/ 5514383 h 5753325"/>
              <a:gd name="connsiteX111" fmla="*/ 102269 w 6492864"/>
              <a:gd name="connsiteY111" fmla="*/ 5524347 h 5753325"/>
              <a:gd name="connsiteX112" fmla="*/ 13160 w 6492864"/>
              <a:gd name="connsiteY112" fmla="*/ 5514159 h 5753325"/>
              <a:gd name="connsiteX113" fmla="*/ 0 w 6492864"/>
              <a:gd name="connsiteY113" fmla="*/ 5511735 h 5753325"/>
              <a:gd name="connsiteX114" fmla="*/ 0 w 6492864"/>
              <a:gd name="connsiteY114" fmla="*/ 0 h 5753325"/>
              <a:gd name="connsiteX0" fmla="*/ 0 w 6462955"/>
              <a:gd name="connsiteY0" fmla="*/ 0 h 5753325"/>
              <a:gd name="connsiteX1" fmla="*/ 6438980 w 6462955"/>
              <a:gd name="connsiteY1" fmla="*/ 0 h 5753325"/>
              <a:gd name="connsiteX2" fmla="*/ 6439047 w 6462955"/>
              <a:gd name="connsiteY2" fmla="*/ 147 h 5753325"/>
              <a:gd name="connsiteX3" fmla="*/ 6443456 w 6462955"/>
              <a:gd name="connsiteY3" fmla="*/ 130105 h 5753325"/>
              <a:gd name="connsiteX4" fmla="*/ 6447632 w 6462955"/>
              <a:gd name="connsiteY4" fmla="*/ 170016 h 5753325"/>
              <a:gd name="connsiteX5" fmla="*/ 6396598 w 6462955"/>
              <a:gd name="connsiteY5" fmla="*/ 274847 h 5753325"/>
              <a:gd name="connsiteX6" fmla="*/ 6375685 w 6462955"/>
              <a:gd name="connsiteY6" fmla="*/ 535865 h 5753325"/>
              <a:gd name="connsiteX7" fmla="*/ 6354187 w 6462955"/>
              <a:gd name="connsiteY7" fmla="*/ 615799 h 5753325"/>
              <a:gd name="connsiteX8" fmla="*/ 6459988 w 6462955"/>
              <a:gd name="connsiteY8" fmla="*/ 707628 h 5753325"/>
              <a:gd name="connsiteX9" fmla="*/ 6453989 w 6462955"/>
              <a:gd name="connsiteY9" fmla="*/ 711876 h 5753325"/>
              <a:gd name="connsiteX10" fmla="*/ 6453209 w 6462955"/>
              <a:gd name="connsiteY10" fmla="*/ 719127 h 5753325"/>
              <a:gd name="connsiteX11" fmla="*/ 6457662 w 6462955"/>
              <a:gd name="connsiteY11" fmla="*/ 723331 h 5753325"/>
              <a:gd name="connsiteX12" fmla="*/ 6447445 w 6462955"/>
              <a:gd name="connsiteY12" fmla="*/ 780003 h 5753325"/>
              <a:gd name="connsiteX13" fmla="*/ 6426552 w 6462955"/>
              <a:gd name="connsiteY13" fmla="*/ 845805 h 5753325"/>
              <a:gd name="connsiteX14" fmla="*/ 6434072 w 6462955"/>
              <a:gd name="connsiteY14" fmla="*/ 910733 h 5753325"/>
              <a:gd name="connsiteX15" fmla="*/ 6432570 w 6462955"/>
              <a:gd name="connsiteY15" fmla="*/ 983394 h 5753325"/>
              <a:gd name="connsiteX16" fmla="*/ 6431878 w 6462955"/>
              <a:gd name="connsiteY16" fmla="*/ 1026728 h 5753325"/>
              <a:gd name="connsiteX17" fmla="*/ 6414269 w 6462955"/>
              <a:gd name="connsiteY17" fmla="*/ 1151111 h 5753325"/>
              <a:gd name="connsiteX18" fmla="*/ 6371722 w 6462955"/>
              <a:gd name="connsiteY18" fmla="*/ 1318080 h 5753325"/>
              <a:gd name="connsiteX19" fmla="*/ 6356023 w 6462955"/>
              <a:gd name="connsiteY19" fmla="*/ 1356227 h 5753325"/>
              <a:gd name="connsiteX20" fmla="*/ 6356157 w 6462955"/>
              <a:gd name="connsiteY20" fmla="*/ 1361967 h 5753325"/>
              <a:gd name="connsiteX21" fmla="*/ 6350613 w 6462955"/>
              <a:gd name="connsiteY21" fmla="*/ 1393569 h 5753325"/>
              <a:gd name="connsiteX22" fmla="*/ 6357062 w 6462955"/>
              <a:gd name="connsiteY22" fmla="*/ 1444071 h 5753325"/>
              <a:gd name="connsiteX23" fmla="*/ 6364832 w 6462955"/>
              <a:gd name="connsiteY23" fmla="*/ 1478763 h 5753325"/>
              <a:gd name="connsiteX24" fmla="*/ 6369745 w 6462955"/>
              <a:gd name="connsiteY24" fmla="*/ 1495680 h 5753325"/>
              <a:gd name="connsiteX25" fmla="*/ 6370898 w 6462955"/>
              <a:gd name="connsiteY25" fmla="*/ 1513331 h 5753325"/>
              <a:gd name="connsiteX26" fmla="*/ 6368801 w 6462955"/>
              <a:gd name="connsiteY26" fmla="*/ 1527414 h 5753325"/>
              <a:gd name="connsiteX27" fmla="*/ 6359177 w 6462955"/>
              <a:gd name="connsiteY27" fmla="*/ 1639513 h 5753325"/>
              <a:gd name="connsiteX28" fmla="*/ 6299489 w 6462955"/>
              <a:gd name="connsiteY28" fmla="*/ 1784860 h 5753325"/>
              <a:gd name="connsiteX29" fmla="*/ 6267878 w 6462955"/>
              <a:gd name="connsiteY29" fmla="*/ 1858572 h 5753325"/>
              <a:gd name="connsiteX30" fmla="*/ 6251146 w 6462955"/>
              <a:gd name="connsiteY30" fmla="*/ 1926167 h 5753325"/>
              <a:gd name="connsiteX31" fmla="*/ 6210686 w 6462955"/>
              <a:gd name="connsiteY31" fmla="*/ 2014834 h 5753325"/>
              <a:gd name="connsiteX32" fmla="*/ 6106652 w 6462955"/>
              <a:gd name="connsiteY32" fmla="*/ 2150572 h 5753325"/>
              <a:gd name="connsiteX33" fmla="*/ 6097813 w 6462955"/>
              <a:gd name="connsiteY33" fmla="*/ 2172208 h 5753325"/>
              <a:gd name="connsiteX34" fmla="*/ 6095990 w 6462955"/>
              <a:gd name="connsiteY34" fmla="*/ 2181185 h 5753325"/>
              <a:gd name="connsiteX35" fmla="*/ 6090126 w 6462955"/>
              <a:gd name="connsiteY35" fmla="*/ 2192533 h 5753325"/>
              <a:gd name="connsiteX36" fmla="*/ 6089503 w 6462955"/>
              <a:gd name="connsiteY36" fmla="*/ 2192543 h 5753325"/>
              <a:gd name="connsiteX37" fmla="*/ 6084946 w 6462955"/>
              <a:gd name="connsiteY37" fmla="*/ 2203694 h 5753325"/>
              <a:gd name="connsiteX38" fmla="*/ 5987861 w 6462955"/>
              <a:gd name="connsiteY38" fmla="*/ 2304868 h 5753325"/>
              <a:gd name="connsiteX39" fmla="*/ 5973439 w 6462955"/>
              <a:gd name="connsiteY39" fmla="*/ 2385635 h 5753325"/>
              <a:gd name="connsiteX40" fmla="*/ 5916727 w 6462955"/>
              <a:gd name="connsiteY40" fmla="*/ 2458777 h 5753325"/>
              <a:gd name="connsiteX41" fmla="*/ 5856524 w 6462955"/>
              <a:gd name="connsiteY41" fmla="*/ 2583281 h 5753325"/>
              <a:gd name="connsiteX42" fmla="*/ 5838091 w 6462955"/>
              <a:gd name="connsiteY42" fmla="*/ 2753474 h 5753325"/>
              <a:gd name="connsiteX43" fmla="*/ 5777471 w 6462955"/>
              <a:gd name="connsiteY43" fmla="*/ 2901570 h 5753325"/>
              <a:gd name="connsiteX44" fmla="*/ 5723992 w 6462955"/>
              <a:gd name="connsiteY44" fmla="*/ 2998752 h 5753325"/>
              <a:gd name="connsiteX45" fmla="*/ 5557886 w 6462955"/>
              <a:gd name="connsiteY45" fmla="*/ 3329735 h 5753325"/>
              <a:gd name="connsiteX46" fmla="*/ 5471501 w 6462955"/>
              <a:gd name="connsiteY46" fmla="*/ 3462221 h 5753325"/>
              <a:gd name="connsiteX47" fmla="*/ 5465154 w 6462955"/>
              <a:gd name="connsiteY47" fmla="*/ 3541065 h 5753325"/>
              <a:gd name="connsiteX48" fmla="*/ 5437889 w 6462955"/>
              <a:gd name="connsiteY48" fmla="*/ 3559927 h 5753325"/>
              <a:gd name="connsiteX49" fmla="*/ 5432770 w 6462955"/>
              <a:gd name="connsiteY49" fmla="*/ 3562948 h 5753325"/>
              <a:gd name="connsiteX50" fmla="*/ 5406795 w 6462955"/>
              <a:gd name="connsiteY50" fmla="*/ 3578594 h 5753325"/>
              <a:gd name="connsiteX51" fmla="*/ 5381495 w 6462955"/>
              <a:gd name="connsiteY51" fmla="*/ 3599883 h 5753325"/>
              <a:gd name="connsiteX52" fmla="*/ 5363689 w 6462955"/>
              <a:gd name="connsiteY52" fmla="*/ 3633299 h 5753325"/>
              <a:gd name="connsiteX53" fmla="*/ 5291870 w 6462955"/>
              <a:gd name="connsiteY53" fmla="*/ 3799039 h 5753325"/>
              <a:gd name="connsiteX54" fmla="*/ 5241600 w 6462955"/>
              <a:gd name="connsiteY54" fmla="*/ 3894238 h 5753325"/>
              <a:gd name="connsiteX55" fmla="*/ 5211041 w 6462955"/>
              <a:gd name="connsiteY55" fmla="*/ 3924184 h 5753325"/>
              <a:gd name="connsiteX56" fmla="*/ 5176073 w 6462955"/>
              <a:gd name="connsiteY56" fmla="*/ 3970179 h 5753325"/>
              <a:gd name="connsiteX57" fmla="*/ 5172826 w 6462955"/>
              <a:gd name="connsiteY57" fmla="*/ 3991773 h 5753325"/>
              <a:gd name="connsiteX58" fmla="*/ 5157053 w 6462955"/>
              <a:gd name="connsiteY58" fmla="*/ 3997708 h 5753325"/>
              <a:gd name="connsiteX59" fmla="*/ 5127922 w 6462955"/>
              <a:gd name="connsiteY59" fmla="*/ 4022660 h 5753325"/>
              <a:gd name="connsiteX60" fmla="*/ 5020872 w 6462955"/>
              <a:gd name="connsiteY60" fmla="*/ 4075951 h 5753325"/>
              <a:gd name="connsiteX61" fmla="*/ 4991410 w 6462955"/>
              <a:gd name="connsiteY61" fmla="*/ 4087598 h 5753325"/>
              <a:gd name="connsiteX62" fmla="*/ 4930112 w 6462955"/>
              <a:gd name="connsiteY62" fmla="*/ 4138459 h 5753325"/>
              <a:gd name="connsiteX63" fmla="*/ 4834224 w 6462955"/>
              <a:gd name="connsiteY63" fmla="*/ 4231643 h 5753325"/>
              <a:gd name="connsiteX64" fmla="*/ 4812599 w 6462955"/>
              <a:gd name="connsiteY64" fmla="*/ 4249449 h 5753325"/>
              <a:gd name="connsiteX65" fmla="*/ 4789188 w 6462955"/>
              <a:gd name="connsiteY65" fmla="*/ 4256678 h 5753325"/>
              <a:gd name="connsiteX66" fmla="*/ 4779554 w 6462955"/>
              <a:gd name="connsiteY66" fmla="*/ 4251313 h 5753325"/>
              <a:gd name="connsiteX67" fmla="*/ 4766885 w 6462955"/>
              <a:gd name="connsiteY67" fmla="*/ 4259812 h 5753325"/>
              <a:gd name="connsiteX68" fmla="*/ 4762510 w 6462955"/>
              <a:gd name="connsiteY68" fmla="*/ 4260383 h 5753325"/>
              <a:gd name="connsiteX69" fmla="*/ 4738416 w 6462955"/>
              <a:gd name="connsiteY69" fmla="*/ 4265355 h 5753325"/>
              <a:gd name="connsiteX70" fmla="*/ 4712007 w 6462955"/>
              <a:gd name="connsiteY70" fmla="*/ 4317892 h 5753325"/>
              <a:gd name="connsiteX71" fmla="*/ 4658930 w 6462955"/>
              <a:gd name="connsiteY71" fmla="*/ 4348041 h 5753325"/>
              <a:gd name="connsiteX72" fmla="*/ 4443526 w 6462955"/>
              <a:gd name="connsiteY72" fmla="*/ 4507851 h 5753325"/>
              <a:gd name="connsiteX73" fmla="*/ 4289766 w 6462955"/>
              <a:gd name="connsiteY73" fmla="*/ 4711450 h 5753325"/>
              <a:gd name="connsiteX74" fmla="*/ 4150870 w 6462955"/>
              <a:gd name="connsiteY74" fmla="*/ 4818480 h 5753325"/>
              <a:gd name="connsiteX75" fmla="*/ 4006639 w 6462955"/>
              <a:gd name="connsiteY75" fmla="*/ 4933815 h 5753325"/>
              <a:gd name="connsiteX76" fmla="*/ 3298210 w 6462955"/>
              <a:gd name="connsiteY76" fmla="*/ 5070790 h 5753325"/>
              <a:gd name="connsiteX77" fmla="*/ 2947678 w 6462955"/>
              <a:gd name="connsiteY77" fmla="*/ 5117869 h 5753325"/>
              <a:gd name="connsiteX78" fmla="*/ 2822169 w 6462955"/>
              <a:gd name="connsiteY78" fmla="*/ 5129396 h 5753325"/>
              <a:gd name="connsiteX79" fmla="*/ 2538773 w 6462955"/>
              <a:gd name="connsiteY79" fmla="*/ 5313397 h 5753325"/>
              <a:gd name="connsiteX80" fmla="*/ 2014500 w 6462955"/>
              <a:gd name="connsiteY80" fmla="*/ 5519744 h 5753325"/>
              <a:gd name="connsiteX81" fmla="*/ 1934391 w 6462955"/>
              <a:gd name="connsiteY81" fmla="*/ 5591335 h 5753325"/>
              <a:gd name="connsiteX82" fmla="*/ 1892550 w 6462955"/>
              <a:gd name="connsiteY82" fmla="*/ 5649708 h 5753325"/>
              <a:gd name="connsiteX83" fmla="*/ 1854769 w 6462955"/>
              <a:gd name="connsiteY83" fmla="*/ 5647691 h 5753325"/>
              <a:gd name="connsiteX84" fmla="*/ 1809461 w 6462955"/>
              <a:gd name="connsiteY84" fmla="*/ 5648628 h 5753325"/>
              <a:gd name="connsiteX85" fmla="*/ 1745150 w 6462955"/>
              <a:gd name="connsiteY85" fmla="*/ 5693879 h 5753325"/>
              <a:gd name="connsiteX86" fmla="*/ 1713375 w 6462955"/>
              <a:gd name="connsiteY86" fmla="*/ 5684672 h 5753325"/>
              <a:gd name="connsiteX87" fmla="*/ 1707808 w 6462955"/>
              <a:gd name="connsiteY87" fmla="*/ 5682611 h 5753325"/>
              <a:gd name="connsiteX88" fmla="*/ 1679313 w 6462955"/>
              <a:gd name="connsiteY88" fmla="*/ 5672360 h 5753325"/>
              <a:gd name="connsiteX89" fmla="*/ 1646933 w 6462955"/>
              <a:gd name="connsiteY89" fmla="*/ 5666227 h 5753325"/>
              <a:gd name="connsiteX90" fmla="*/ 1610055 w 6462955"/>
              <a:gd name="connsiteY90" fmla="*/ 5673643 h 5753325"/>
              <a:gd name="connsiteX91" fmla="*/ 1437641 w 6462955"/>
              <a:gd name="connsiteY91" fmla="*/ 5723266 h 5753325"/>
              <a:gd name="connsiteX92" fmla="*/ 1332869 w 6462955"/>
              <a:gd name="connsiteY92" fmla="*/ 5744752 h 5753325"/>
              <a:gd name="connsiteX93" fmla="*/ 1290525 w 6462955"/>
              <a:gd name="connsiteY93" fmla="*/ 5740036 h 5753325"/>
              <a:gd name="connsiteX94" fmla="*/ 1233107 w 6462955"/>
              <a:gd name="connsiteY94" fmla="*/ 5742106 h 5753325"/>
              <a:gd name="connsiteX95" fmla="*/ 1214532 w 6462955"/>
              <a:gd name="connsiteY95" fmla="*/ 5753325 h 5753325"/>
              <a:gd name="connsiteX96" fmla="*/ 1199955 w 6462955"/>
              <a:gd name="connsiteY96" fmla="*/ 5744831 h 5753325"/>
              <a:gd name="connsiteX97" fmla="*/ 1162337 w 6462955"/>
              <a:gd name="connsiteY97" fmla="*/ 5738048 h 5753325"/>
              <a:gd name="connsiteX98" fmla="*/ 1053457 w 6462955"/>
              <a:gd name="connsiteY98" fmla="*/ 5688676 h 5753325"/>
              <a:gd name="connsiteX99" fmla="*/ 1025798 w 6462955"/>
              <a:gd name="connsiteY99" fmla="*/ 5673166 h 5753325"/>
              <a:gd name="connsiteX100" fmla="*/ 947900 w 6462955"/>
              <a:gd name="connsiteY100" fmla="*/ 5657848 h 5753325"/>
              <a:gd name="connsiteX101" fmla="*/ 815627 w 6462955"/>
              <a:gd name="connsiteY101" fmla="*/ 5642557 h 5753325"/>
              <a:gd name="connsiteX102" fmla="*/ 788251 w 6462955"/>
              <a:gd name="connsiteY102" fmla="*/ 5637065 h 5753325"/>
              <a:gd name="connsiteX103" fmla="*/ 767822 w 6462955"/>
              <a:gd name="connsiteY103" fmla="*/ 5623450 h 5753325"/>
              <a:gd name="connsiteX104" fmla="*/ 765791 w 6462955"/>
              <a:gd name="connsiteY104" fmla="*/ 5612539 h 5753325"/>
              <a:gd name="connsiteX105" fmla="*/ 751230 w 6462955"/>
              <a:gd name="connsiteY105" fmla="*/ 5608092 h 5753325"/>
              <a:gd name="connsiteX106" fmla="*/ 748008 w 6462955"/>
              <a:gd name="connsiteY106" fmla="*/ 5605052 h 5753325"/>
              <a:gd name="connsiteX107" fmla="*/ 728871 w 6462955"/>
              <a:gd name="connsiteY107" fmla="*/ 5589469 h 5753325"/>
              <a:gd name="connsiteX108" fmla="*/ 671898 w 6462955"/>
              <a:gd name="connsiteY108" fmla="*/ 5602363 h 5753325"/>
              <a:gd name="connsiteX109" fmla="*/ 615065 w 6462955"/>
              <a:gd name="connsiteY109" fmla="*/ 5580257 h 5753325"/>
              <a:gd name="connsiteX110" fmla="*/ 355785 w 6462955"/>
              <a:gd name="connsiteY110" fmla="*/ 5514383 h 5753325"/>
              <a:gd name="connsiteX111" fmla="*/ 102269 w 6462955"/>
              <a:gd name="connsiteY111" fmla="*/ 5524347 h 5753325"/>
              <a:gd name="connsiteX112" fmla="*/ 13160 w 6462955"/>
              <a:gd name="connsiteY112" fmla="*/ 5514159 h 5753325"/>
              <a:gd name="connsiteX113" fmla="*/ 0 w 6462955"/>
              <a:gd name="connsiteY113" fmla="*/ 5511735 h 5753325"/>
              <a:gd name="connsiteX114" fmla="*/ 0 w 6462955"/>
              <a:gd name="connsiteY114" fmla="*/ 0 h 5753325"/>
              <a:gd name="connsiteX0" fmla="*/ 0 w 6459988"/>
              <a:gd name="connsiteY0" fmla="*/ 0 h 5753325"/>
              <a:gd name="connsiteX1" fmla="*/ 6438980 w 6459988"/>
              <a:gd name="connsiteY1" fmla="*/ 0 h 5753325"/>
              <a:gd name="connsiteX2" fmla="*/ 6439047 w 6459988"/>
              <a:gd name="connsiteY2" fmla="*/ 147 h 5753325"/>
              <a:gd name="connsiteX3" fmla="*/ 6443456 w 6459988"/>
              <a:gd name="connsiteY3" fmla="*/ 130105 h 5753325"/>
              <a:gd name="connsiteX4" fmla="*/ 6447632 w 6459988"/>
              <a:gd name="connsiteY4" fmla="*/ 170016 h 5753325"/>
              <a:gd name="connsiteX5" fmla="*/ 6396598 w 6459988"/>
              <a:gd name="connsiteY5" fmla="*/ 274847 h 5753325"/>
              <a:gd name="connsiteX6" fmla="*/ 6375685 w 6459988"/>
              <a:gd name="connsiteY6" fmla="*/ 535865 h 5753325"/>
              <a:gd name="connsiteX7" fmla="*/ 6354187 w 6459988"/>
              <a:gd name="connsiteY7" fmla="*/ 615799 h 5753325"/>
              <a:gd name="connsiteX8" fmla="*/ 6459988 w 6459988"/>
              <a:gd name="connsiteY8" fmla="*/ 707628 h 5753325"/>
              <a:gd name="connsiteX9" fmla="*/ 6453989 w 6459988"/>
              <a:gd name="connsiteY9" fmla="*/ 711876 h 5753325"/>
              <a:gd name="connsiteX10" fmla="*/ 6453209 w 6459988"/>
              <a:gd name="connsiteY10" fmla="*/ 719127 h 5753325"/>
              <a:gd name="connsiteX11" fmla="*/ 6344988 w 6459988"/>
              <a:gd name="connsiteY11" fmla="*/ 697330 h 5753325"/>
              <a:gd name="connsiteX12" fmla="*/ 6447445 w 6459988"/>
              <a:gd name="connsiteY12" fmla="*/ 780003 h 5753325"/>
              <a:gd name="connsiteX13" fmla="*/ 6426552 w 6459988"/>
              <a:gd name="connsiteY13" fmla="*/ 845805 h 5753325"/>
              <a:gd name="connsiteX14" fmla="*/ 6434072 w 6459988"/>
              <a:gd name="connsiteY14" fmla="*/ 910733 h 5753325"/>
              <a:gd name="connsiteX15" fmla="*/ 6432570 w 6459988"/>
              <a:gd name="connsiteY15" fmla="*/ 983394 h 5753325"/>
              <a:gd name="connsiteX16" fmla="*/ 6431878 w 6459988"/>
              <a:gd name="connsiteY16" fmla="*/ 1026728 h 5753325"/>
              <a:gd name="connsiteX17" fmla="*/ 6414269 w 6459988"/>
              <a:gd name="connsiteY17" fmla="*/ 1151111 h 5753325"/>
              <a:gd name="connsiteX18" fmla="*/ 6371722 w 6459988"/>
              <a:gd name="connsiteY18" fmla="*/ 1318080 h 5753325"/>
              <a:gd name="connsiteX19" fmla="*/ 6356023 w 6459988"/>
              <a:gd name="connsiteY19" fmla="*/ 1356227 h 5753325"/>
              <a:gd name="connsiteX20" fmla="*/ 6356157 w 6459988"/>
              <a:gd name="connsiteY20" fmla="*/ 1361967 h 5753325"/>
              <a:gd name="connsiteX21" fmla="*/ 6350613 w 6459988"/>
              <a:gd name="connsiteY21" fmla="*/ 1393569 h 5753325"/>
              <a:gd name="connsiteX22" fmla="*/ 6357062 w 6459988"/>
              <a:gd name="connsiteY22" fmla="*/ 1444071 h 5753325"/>
              <a:gd name="connsiteX23" fmla="*/ 6364832 w 6459988"/>
              <a:gd name="connsiteY23" fmla="*/ 1478763 h 5753325"/>
              <a:gd name="connsiteX24" fmla="*/ 6369745 w 6459988"/>
              <a:gd name="connsiteY24" fmla="*/ 1495680 h 5753325"/>
              <a:gd name="connsiteX25" fmla="*/ 6370898 w 6459988"/>
              <a:gd name="connsiteY25" fmla="*/ 1513331 h 5753325"/>
              <a:gd name="connsiteX26" fmla="*/ 6368801 w 6459988"/>
              <a:gd name="connsiteY26" fmla="*/ 1527414 h 5753325"/>
              <a:gd name="connsiteX27" fmla="*/ 6359177 w 6459988"/>
              <a:gd name="connsiteY27" fmla="*/ 1639513 h 5753325"/>
              <a:gd name="connsiteX28" fmla="*/ 6299489 w 6459988"/>
              <a:gd name="connsiteY28" fmla="*/ 1784860 h 5753325"/>
              <a:gd name="connsiteX29" fmla="*/ 6267878 w 6459988"/>
              <a:gd name="connsiteY29" fmla="*/ 1858572 h 5753325"/>
              <a:gd name="connsiteX30" fmla="*/ 6251146 w 6459988"/>
              <a:gd name="connsiteY30" fmla="*/ 1926167 h 5753325"/>
              <a:gd name="connsiteX31" fmla="*/ 6210686 w 6459988"/>
              <a:gd name="connsiteY31" fmla="*/ 2014834 h 5753325"/>
              <a:gd name="connsiteX32" fmla="*/ 6106652 w 6459988"/>
              <a:gd name="connsiteY32" fmla="*/ 2150572 h 5753325"/>
              <a:gd name="connsiteX33" fmla="*/ 6097813 w 6459988"/>
              <a:gd name="connsiteY33" fmla="*/ 2172208 h 5753325"/>
              <a:gd name="connsiteX34" fmla="*/ 6095990 w 6459988"/>
              <a:gd name="connsiteY34" fmla="*/ 2181185 h 5753325"/>
              <a:gd name="connsiteX35" fmla="*/ 6090126 w 6459988"/>
              <a:gd name="connsiteY35" fmla="*/ 2192533 h 5753325"/>
              <a:gd name="connsiteX36" fmla="*/ 6089503 w 6459988"/>
              <a:gd name="connsiteY36" fmla="*/ 2192543 h 5753325"/>
              <a:gd name="connsiteX37" fmla="*/ 6084946 w 6459988"/>
              <a:gd name="connsiteY37" fmla="*/ 2203694 h 5753325"/>
              <a:gd name="connsiteX38" fmla="*/ 5987861 w 6459988"/>
              <a:gd name="connsiteY38" fmla="*/ 2304868 h 5753325"/>
              <a:gd name="connsiteX39" fmla="*/ 5973439 w 6459988"/>
              <a:gd name="connsiteY39" fmla="*/ 2385635 h 5753325"/>
              <a:gd name="connsiteX40" fmla="*/ 5916727 w 6459988"/>
              <a:gd name="connsiteY40" fmla="*/ 2458777 h 5753325"/>
              <a:gd name="connsiteX41" fmla="*/ 5856524 w 6459988"/>
              <a:gd name="connsiteY41" fmla="*/ 2583281 h 5753325"/>
              <a:gd name="connsiteX42" fmla="*/ 5838091 w 6459988"/>
              <a:gd name="connsiteY42" fmla="*/ 2753474 h 5753325"/>
              <a:gd name="connsiteX43" fmla="*/ 5777471 w 6459988"/>
              <a:gd name="connsiteY43" fmla="*/ 2901570 h 5753325"/>
              <a:gd name="connsiteX44" fmla="*/ 5723992 w 6459988"/>
              <a:gd name="connsiteY44" fmla="*/ 2998752 h 5753325"/>
              <a:gd name="connsiteX45" fmla="*/ 5557886 w 6459988"/>
              <a:gd name="connsiteY45" fmla="*/ 3329735 h 5753325"/>
              <a:gd name="connsiteX46" fmla="*/ 5471501 w 6459988"/>
              <a:gd name="connsiteY46" fmla="*/ 3462221 h 5753325"/>
              <a:gd name="connsiteX47" fmla="*/ 5465154 w 6459988"/>
              <a:gd name="connsiteY47" fmla="*/ 3541065 h 5753325"/>
              <a:gd name="connsiteX48" fmla="*/ 5437889 w 6459988"/>
              <a:gd name="connsiteY48" fmla="*/ 3559927 h 5753325"/>
              <a:gd name="connsiteX49" fmla="*/ 5432770 w 6459988"/>
              <a:gd name="connsiteY49" fmla="*/ 3562948 h 5753325"/>
              <a:gd name="connsiteX50" fmla="*/ 5406795 w 6459988"/>
              <a:gd name="connsiteY50" fmla="*/ 3578594 h 5753325"/>
              <a:gd name="connsiteX51" fmla="*/ 5381495 w 6459988"/>
              <a:gd name="connsiteY51" fmla="*/ 3599883 h 5753325"/>
              <a:gd name="connsiteX52" fmla="*/ 5363689 w 6459988"/>
              <a:gd name="connsiteY52" fmla="*/ 3633299 h 5753325"/>
              <a:gd name="connsiteX53" fmla="*/ 5291870 w 6459988"/>
              <a:gd name="connsiteY53" fmla="*/ 3799039 h 5753325"/>
              <a:gd name="connsiteX54" fmla="*/ 5241600 w 6459988"/>
              <a:gd name="connsiteY54" fmla="*/ 3894238 h 5753325"/>
              <a:gd name="connsiteX55" fmla="*/ 5211041 w 6459988"/>
              <a:gd name="connsiteY55" fmla="*/ 3924184 h 5753325"/>
              <a:gd name="connsiteX56" fmla="*/ 5176073 w 6459988"/>
              <a:gd name="connsiteY56" fmla="*/ 3970179 h 5753325"/>
              <a:gd name="connsiteX57" fmla="*/ 5172826 w 6459988"/>
              <a:gd name="connsiteY57" fmla="*/ 3991773 h 5753325"/>
              <a:gd name="connsiteX58" fmla="*/ 5157053 w 6459988"/>
              <a:gd name="connsiteY58" fmla="*/ 3997708 h 5753325"/>
              <a:gd name="connsiteX59" fmla="*/ 5127922 w 6459988"/>
              <a:gd name="connsiteY59" fmla="*/ 4022660 h 5753325"/>
              <a:gd name="connsiteX60" fmla="*/ 5020872 w 6459988"/>
              <a:gd name="connsiteY60" fmla="*/ 4075951 h 5753325"/>
              <a:gd name="connsiteX61" fmla="*/ 4991410 w 6459988"/>
              <a:gd name="connsiteY61" fmla="*/ 4087598 h 5753325"/>
              <a:gd name="connsiteX62" fmla="*/ 4930112 w 6459988"/>
              <a:gd name="connsiteY62" fmla="*/ 4138459 h 5753325"/>
              <a:gd name="connsiteX63" fmla="*/ 4834224 w 6459988"/>
              <a:gd name="connsiteY63" fmla="*/ 4231643 h 5753325"/>
              <a:gd name="connsiteX64" fmla="*/ 4812599 w 6459988"/>
              <a:gd name="connsiteY64" fmla="*/ 4249449 h 5753325"/>
              <a:gd name="connsiteX65" fmla="*/ 4789188 w 6459988"/>
              <a:gd name="connsiteY65" fmla="*/ 4256678 h 5753325"/>
              <a:gd name="connsiteX66" fmla="*/ 4779554 w 6459988"/>
              <a:gd name="connsiteY66" fmla="*/ 4251313 h 5753325"/>
              <a:gd name="connsiteX67" fmla="*/ 4766885 w 6459988"/>
              <a:gd name="connsiteY67" fmla="*/ 4259812 h 5753325"/>
              <a:gd name="connsiteX68" fmla="*/ 4762510 w 6459988"/>
              <a:gd name="connsiteY68" fmla="*/ 4260383 h 5753325"/>
              <a:gd name="connsiteX69" fmla="*/ 4738416 w 6459988"/>
              <a:gd name="connsiteY69" fmla="*/ 4265355 h 5753325"/>
              <a:gd name="connsiteX70" fmla="*/ 4712007 w 6459988"/>
              <a:gd name="connsiteY70" fmla="*/ 4317892 h 5753325"/>
              <a:gd name="connsiteX71" fmla="*/ 4658930 w 6459988"/>
              <a:gd name="connsiteY71" fmla="*/ 4348041 h 5753325"/>
              <a:gd name="connsiteX72" fmla="*/ 4443526 w 6459988"/>
              <a:gd name="connsiteY72" fmla="*/ 4507851 h 5753325"/>
              <a:gd name="connsiteX73" fmla="*/ 4289766 w 6459988"/>
              <a:gd name="connsiteY73" fmla="*/ 4711450 h 5753325"/>
              <a:gd name="connsiteX74" fmla="*/ 4150870 w 6459988"/>
              <a:gd name="connsiteY74" fmla="*/ 4818480 h 5753325"/>
              <a:gd name="connsiteX75" fmla="*/ 4006639 w 6459988"/>
              <a:gd name="connsiteY75" fmla="*/ 4933815 h 5753325"/>
              <a:gd name="connsiteX76" fmla="*/ 3298210 w 6459988"/>
              <a:gd name="connsiteY76" fmla="*/ 5070790 h 5753325"/>
              <a:gd name="connsiteX77" fmla="*/ 2947678 w 6459988"/>
              <a:gd name="connsiteY77" fmla="*/ 5117869 h 5753325"/>
              <a:gd name="connsiteX78" fmla="*/ 2822169 w 6459988"/>
              <a:gd name="connsiteY78" fmla="*/ 5129396 h 5753325"/>
              <a:gd name="connsiteX79" fmla="*/ 2538773 w 6459988"/>
              <a:gd name="connsiteY79" fmla="*/ 5313397 h 5753325"/>
              <a:gd name="connsiteX80" fmla="*/ 2014500 w 6459988"/>
              <a:gd name="connsiteY80" fmla="*/ 5519744 h 5753325"/>
              <a:gd name="connsiteX81" fmla="*/ 1934391 w 6459988"/>
              <a:gd name="connsiteY81" fmla="*/ 5591335 h 5753325"/>
              <a:gd name="connsiteX82" fmla="*/ 1892550 w 6459988"/>
              <a:gd name="connsiteY82" fmla="*/ 5649708 h 5753325"/>
              <a:gd name="connsiteX83" fmla="*/ 1854769 w 6459988"/>
              <a:gd name="connsiteY83" fmla="*/ 5647691 h 5753325"/>
              <a:gd name="connsiteX84" fmla="*/ 1809461 w 6459988"/>
              <a:gd name="connsiteY84" fmla="*/ 5648628 h 5753325"/>
              <a:gd name="connsiteX85" fmla="*/ 1745150 w 6459988"/>
              <a:gd name="connsiteY85" fmla="*/ 5693879 h 5753325"/>
              <a:gd name="connsiteX86" fmla="*/ 1713375 w 6459988"/>
              <a:gd name="connsiteY86" fmla="*/ 5684672 h 5753325"/>
              <a:gd name="connsiteX87" fmla="*/ 1707808 w 6459988"/>
              <a:gd name="connsiteY87" fmla="*/ 5682611 h 5753325"/>
              <a:gd name="connsiteX88" fmla="*/ 1679313 w 6459988"/>
              <a:gd name="connsiteY88" fmla="*/ 5672360 h 5753325"/>
              <a:gd name="connsiteX89" fmla="*/ 1646933 w 6459988"/>
              <a:gd name="connsiteY89" fmla="*/ 5666227 h 5753325"/>
              <a:gd name="connsiteX90" fmla="*/ 1610055 w 6459988"/>
              <a:gd name="connsiteY90" fmla="*/ 5673643 h 5753325"/>
              <a:gd name="connsiteX91" fmla="*/ 1437641 w 6459988"/>
              <a:gd name="connsiteY91" fmla="*/ 5723266 h 5753325"/>
              <a:gd name="connsiteX92" fmla="*/ 1332869 w 6459988"/>
              <a:gd name="connsiteY92" fmla="*/ 5744752 h 5753325"/>
              <a:gd name="connsiteX93" fmla="*/ 1290525 w 6459988"/>
              <a:gd name="connsiteY93" fmla="*/ 5740036 h 5753325"/>
              <a:gd name="connsiteX94" fmla="*/ 1233107 w 6459988"/>
              <a:gd name="connsiteY94" fmla="*/ 5742106 h 5753325"/>
              <a:gd name="connsiteX95" fmla="*/ 1214532 w 6459988"/>
              <a:gd name="connsiteY95" fmla="*/ 5753325 h 5753325"/>
              <a:gd name="connsiteX96" fmla="*/ 1199955 w 6459988"/>
              <a:gd name="connsiteY96" fmla="*/ 5744831 h 5753325"/>
              <a:gd name="connsiteX97" fmla="*/ 1162337 w 6459988"/>
              <a:gd name="connsiteY97" fmla="*/ 5738048 h 5753325"/>
              <a:gd name="connsiteX98" fmla="*/ 1053457 w 6459988"/>
              <a:gd name="connsiteY98" fmla="*/ 5688676 h 5753325"/>
              <a:gd name="connsiteX99" fmla="*/ 1025798 w 6459988"/>
              <a:gd name="connsiteY99" fmla="*/ 5673166 h 5753325"/>
              <a:gd name="connsiteX100" fmla="*/ 947900 w 6459988"/>
              <a:gd name="connsiteY100" fmla="*/ 5657848 h 5753325"/>
              <a:gd name="connsiteX101" fmla="*/ 815627 w 6459988"/>
              <a:gd name="connsiteY101" fmla="*/ 5642557 h 5753325"/>
              <a:gd name="connsiteX102" fmla="*/ 788251 w 6459988"/>
              <a:gd name="connsiteY102" fmla="*/ 5637065 h 5753325"/>
              <a:gd name="connsiteX103" fmla="*/ 767822 w 6459988"/>
              <a:gd name="connsiteY103" fmla="*/ 5623450 h 5753325"/>
              <a:gd name="connsiteX104" fmla="*/ 765791 w 6459988"/>
              <a:gd name="connsiteY104" fmla="*/ 5612539 h 5753325"/>
              <a:gd name="connsiteX105" fmla="*/ 751230 w 6459988"/>
              <a:gd name="connsiteY105" fmla="*/ 5608092 h 5753325"/>
              <a:gd name="connsiteX106" fmla="*/ 748008 w 6459988"/>
              <a:gd name="connsiteY106" fmla="*/ 5605052 h 5753325"/>
              <a:gd name="connsiteX107" fmla="*/ 728871 w 6459988"/>
              <a:gd name="connsiteY107" fmla="*/ 5589469 h 5753325"/>
              <a:gd name="connsiteX108" fmla="*/ 671898 w 6459988"/>
              <a:gd name="connsiteY108" fmla="*/ 5602363 h 5753325"/>
              <a:gd name="connsiteX109" fmla="*/ 615065 w 6459988"/>
              <a:gd name="connsiteY109" fmla="*/ 5580257 h 5753325"/>
              <a:gd name="connsiteX110" fmla="*/ 355785 w 6459988"/>
              <a:gd name="connsiteY110" fmla="*/ 5514383 h 5753325"/>
              <a:gd name="connsiteX111" fmla="*/ 102269 w 6459988"/>
              <a:gd name="connsiteY111" fmla="*/ 5524347 h 5753325"/>
              <a:gd name="connsiteX112" fmla="*/ 13160 w 6459988"/>
              <a:gd name="connsiteY112" fmla="*/ 5514159 h 5753325"/>
              <a:gd name="connsiteX113" fmla="*/ 0 w 6459988"/>
              <a:gd name="connsiteY113" fmla="*/ 5511735 h 5753325"/>
              <a:gd name="connsiteX114" fmla="*/ 0 w 6459988"/>
              <a:gd name="connsiteY114" fmla="*/ 0 h 5753325"/>
              <a:gd name="connsiteX0" fmla="*/ 0 w 6459988"/>
              <a:gd name="connsiteY0" fmla="*/ 0 h 5753325"/>
              <a:gd name="connsiteX1" fmla="*/ 6438980 w 6459988"/>
              <a:gd name="connsiteY1" fmla="*/ 0 h 5753325"/>
              <a:gd name="connsiteX2" fmla="*/ 6439047 w 6459988"/>
              <a:gd name="connsiteY2" fmla="*/ 147 h 5753325"/>
              <a:gd name="connsiteX3" fmla="*/ 6443456 w 6459988"/>
              <a:gd name="connsiteY3" fmla="*/ 130105 h 5753325"/>
              <a:gd name="connsiteX4" fmla="*/ 6447632 w 6459988"/>
              <a:gd name="connsiteY4" fmla="*/ 170016 h 5753325"/>
              <a:gd name="connsiteX5" fmla="*/ 6396598 w 6459988"/>
              <a:gd name="connsiteY5" fmla="*/ 274847 h 5753325"/>
              <a:gd name="connsiteX6" fmla="*/ 6375685 w 6459988"/>
              <a:gd name="connsiteY6" fmla="*/ 535865 h 5753325"/>
              <a:gd name="connsiteX7" fmla="*/ 6354187 w 6459988"/>
              <a:gd name="connsiteY7" fmla="*/ 615799 h 5753325"/>
              <a:gd name="connsiteX8" fmla="*/ 6459988 w 6459988"/>
              <a:gd name="connsiteY8" fmla="*/ 707628 h 5753325"/>
              <a:gd name="connsiteX9" fmla="*/ 6453989 w 6459988"/>
              <a:gd name="connsiteY9" fmla="*/ 711876 h 5753325"/>
              <a:gd name="connsiteX10" fmla="*/ 6344988 w 6459988"/>
              <a:gd name="connsiteY10" fmla="*/ 697330 h 5753325"/>
              <a:gd name="connsiteX11" fmla="*/ 6447445 w 6459988"/>
              <a:gd name="connsiteY11" fmla="*/ 780003 h 5753325"/>
              <a:gd name="connsiteX12" fmla="*/ 6426552 w 6459988"/>
              <a:gd name="connsiteY12" fmla="*/ 845805 h 5753325"/>
              <a:gd name="connsiteX13" fmla="*/ 6434072 w 6459988"/>
              <a:gd name="connsiteY13" fmla="*/ 910733 h 5753325"/>
              <a:gd name="connsiteX14" fmla="*/ 6432570 w 6459988"/>
              <a:gd name="connsiteY14" fmla="*/ 983394 h 5753325"/>
              <a:gd name="connsiteX15" fmla="*/ 6431878 w 6459988"/>
              <a:gd name="connsiteY15" fmla="*/ 1026728 h 5753325"/>
              <a:gd name="connsiteX16" fmla="*/ 6414269 w 6459988"/>
              <a:gd name="connsiteY16" fmla="*/ 1151111 h 5753325"/>
              <a:gd name="connsiteX17" fmla="*/ 6371722 w 6459988"/>
              <a:gd name="connsiteY17" fmla="*/ 1318080 h 5753325"/>
              <a:gd name="connsiteX18" fmla="*/ 6356023 w 6459988"/>
              <a:gd name="connsiteY18" fmla="*/ 1356227 h 5753325"/>
              <a:gd name="connsiteX19" fmla="*/ 6356157 w 6459988"/>
              <a:gd name="connsiteY19" fmla="*/ 1361967 h 5753325"/>
              <a:gd name="connsiteX20" fmla="*/ 6350613 w 6459988"/>
              <a:gd name="connsiteY20" fmla="*/ 1393569 h 5753325"/>
              <a:gd name="connsiteX21" fmla="*/ 6357062 w 6459988"/>
              <a:gd name="connsiteY21" fmla="*/ 1444071 h 5753325"/>
              <a:gd name="connsiteX22" fmla="*/ 6364832 w 6459988"/>
              <a:gd name="connsiteY22" fmla="*/ 1478763 h 5753325"/>
              <a:gd name="connsiteX23" fmla="*/ 6369745 w 6459988"/>
              <a:gd name="connsiteY23" fmla="*/ 1495680 h 5753325"/>
              <a:gd name="connsiteX24" fmla="*/ 6370898 w 6459988"/>
              <a:gd name="connsiteY24" fmla="*/ 1513331 h 5753325"/>
              <a:gd name="connsiteX25" fmla="*/ 6368801 w 6459988"/>
              <a:gd name="connsiteY25" fmla="*/ 1527414 h 5753325"/>
              <a:gd name="connsiteX26" fmla="*/ 6359177 w 6459988"/>
              <a:gd name="connsiteY26" fmla="*/ 1639513 h 5753325"/>
              <a:gd name="connsiteX27" fmla="*/ 6299489 w 6459988"/>
              <a:gd name="connsiteY27" fmla="*/ 1784860 h 5753325"/>
              <a:gd name="connsiteX28" fmla="*/ 6267878 w 6459988"/>
              <a:gd name="connsiteY28" fmla="*/ 1858572 h 5753325"/>
              <a:gd name="connsiteX29" fmla="*/ 6251146 w 6459988"/>
              <a:gd name="connsiteY29" fmla="*/ 1926167 h 5753325"/>
              <a:gd name="connsiteX30" fmla="*/ 6210686 w 6459988"/>
              <a:gd name="connsiteY30" fmla="*/ 2014834 h 5753325"/>
              <a:gd name="connsiteX31" fmla="*/ 6106652 w 6459988"/>
              <a:gd name="connsiteY31" fmla="*/ 2150572 h 5753325"/>
              <a:gd name="connsiteX32" fmla="*/ 6097813 w 6459988"/>
              <a:gd name="connsiteY32" fmla="*/ 2172208 h 5753325"/>
              <a:gd name="connsiteX33" fmla="*/ 6095990 w 6459988"/>
              <a:gd name="connsiteY33" fmla="*/ 2181185 h 5753325"/>
              <a:gd name="connsiteX34" fmla="*/ 6090126 w 6459988"/>
              <a:gd name="connsiteY34" fmla="*/ 2192533 h 5753325"/>
              <a:gd name="connsiteX35" fmla="*/ 6089503 w 6459988"/>
              <a:gd name="connsiteY35" fmla="*/ 2192543 h 5753325"/>
              <a:gd name="connsiteX36" fmla="*/ 6084946 w 6459988"/>
              <a:gd name="connsiteY36" fmla="*/ 2203694 h 5753325"/>
              <a:gd name="connsiteX37" fmla="*/ 5987861 w 6459988"/>
              <a:gd name="connsiteY37" fmla="*/ 2304868 h 5753325"/>
              <a:gd name="connsiteX38" fmla="*/ 5973439 w 6459988"/>
              <a:gd name="connsiteY38" fmla="*/ 2385635 h 5753325"/>
              <a:gd name="connsiteX39" fmla="*/ 5916727 w 6459988"/>
              <a:gd name="connsiteY39" fmla="*/ 2458777 h 5753325"/>
              <a:gd name="connsiteX40" fmla="*/ 5856524 w 6459988"/>
              <a:gd name="connsiteY40" fmla="*/ 2583281 h 5753325"/>
              <a:gd name="connsiteX41" fmla="*/ 5838091 w 6459988"/>
              <a:gd name="connsiteY41" fmla="*/ 2753474 h 5753325"/>
              <a:gd name="connsiteX42" fmla="*/ 5777471 w 6459988"/>
              <a:gd name="connsiteY42" fmla="*/ 2901570 h 5753325"/>
              <a:gd name="connsiteX43" fmla="*/ 5723992 w 6459988"/>
              <a:gd name="connsiteY43" fmla="*/ 2998752 h 5753325"/>
              <a:gd name="connsiteX44" fmla="*/ 5557886 w 6459988"/>
              <a:gd name="connsiteY44" fmla="*/ 3329735 h 5753325"/>
              <a:gd name="connsiteX45" fmla="*/ 5471501 w 6459988"/>
              <a:gd name="connsiteY45" fmla="*/ 3462221 h 5753325"/>
              <a:gd name="connsiteX46" fmla="*/ 5465154 w 6459988"/>
              <a:gd name="connsiteY46" fmla="*/ 3541065 h 5753325"/>
              <a:gd name="connsiteX47" fmla="*/ 5437889 w 6459988"/>
              <a:gd name="connsiteY47" fmla="*/ 3559927 h 5753325"/>
              <a:gd name="connsiteX48" fmla="*/ 5432770 w 6459988"/>
              <a:gd name="connsiteY48" fmla="*/ 3562948 h 5753325"/>
              <a:gd name="connsiteX49" fmla="*/ 5406795 w 6459988"/>
              <a:gd name="connsiteY49" fmla="*/ 3578594 h 5753325"/>
              <a:gd name="connsiteX50" fmla="*/ 5381495 w 6459988"/>
              <a:gd name="connsiteY50" fmla="*/ 3599883 h 5753325"/>
              <a:gd name="connsiteX51" fmla="*/ 5363689 w 6459988"/>
              <a:gd name="connsiteY51" fmla="*/ 3633299 h 5753325"/>
              <a:gd name="connsiteX52" fmla="*/ 5291870 w 6459988"/>
              <a:gd name="connsiteY52" fmla="*/ 3799039 h 5753325"/>
              <a:gd name="connsiteX53" fmla="*/ 5241600 w 6459988"/>
              <a:gd name="connsiteY53" fmla="*/ 3894238 h 5753325"/>
              <a:gd name="connsiteX54" fmla="*/ 5211041 w 6459988"/>
              <a:gd name="connsiteY54" fmla="*/ 3924184 h 5753325"/>
              <a:gd name="connsiteX55" fmla="*/ 5176073 w 6459988"/>
              <a:gd name="connsiteY55" fmla="*/ 3970179 h 5753325"/>
              <a:gd name="connsiteX56" fmla="*/ 5172826 w 6459988"/>
              <a:gd name="connsiteY56" fmla="*/ 3991773 h 5753325"/>
              <a:gd name="connsiteX57" fmla="*/ 5157053 w 6459988"/>
              <a:gd name="connsiteY57" fmla="*/ 3997708 h 5753325"/>
              <a:gd name="connsiteX58" fmla="*/ 5127922 w 6459988"/>
              <a:gd name="connsiteY58" fmla="*/ 4022660 h 5753325"/>
              <a:gd name="connsiteX59" fmla="*/ 5020872 w 6459988"/>
              <a:gd name="connsiteY59" fmla="*/ 4075951 h 5753325"/>
              <a:gd name="connsiteX60" fmla="*/ 4991410 w 6459988"/>
              <a:gd name="connsiteY60" fmla="*/ 4087598 h 5753325"/>
              <a:gd name="connsiteX61" fmla="*/ 4930112 w 6459988"/>
              <a:gd name="connsiteY61" fmla="*/ 4138459 h 5753325"/>
              <a:gd name="connsiteX62" fmla="*/ 4834224 w 6459988"/>
              <a:gd name="connsiteY62" fmla="*/ 4231643 h 5753325"/>
              <a:gd name="connsiteX63" fmla="*/ 4812599 w 6459988"/>
              <a:gd name="connsiteY63" fmla="*/ 4249449 h 5753325"/>
              <a:gd name="connsiteX64" fmla="*/ 4789188 w 6459988"/>
              <a:gd name="connsiteY64" fmla="*/ 4256678 h 5753325"/>
              <a:gd name="connsiteX65" fmla="*/ 4779554 w 6459988"/>
              <a:gd name="connsiteY65" fmla="*/ 4251313 h 5753325"/>
              <a:gd name="connsiteX66" fmla="*/ 4766885 w 6459988"/>
              <a:gd name="connsiteY66" fmla="*/ 4259812 h 5753325"/>
              <a:gd name="connsiteX67" fmla="*/ 4762510 w 6459988"/>
              <a:gd name="connsiteY67" fmla="*/ 4260383 h 5753325"/>
              <a:gd name="connsiteX68" fmla="*/ 4738416 w 6459988"/>
              <a:gd name="connsiteY68" fmla="*/ 4265355 h 5753325"/>
              <a:gd name="connsiteX69" fmla="*/ 4712007 w 6459988"/>
              <a:gd name="connsiteY69" fmla="*/ 4317892 h 5753325"/>
              <a:gd name="connsiteX70" fmla="*/ 4658930 w 6459988"/>
              <a:gd name="connsiteY70" fmla="*/ 4348041 h 5753325"/>
              <a:gd name="connsiteX71" fmla="*/ 4443526 w 6459988"/>
              <a:gd name="connsiteY71" fmla="*/ 4507851 h 5753325"/>
              <a:gd name="connsiteX72" fmla="*/ 4289766 w 6459988"/>
              <a:gd name="connsiteY72" fmla="*/ 4711450 h 5753325"/>
              <a:gd name="connsiteX73" fmla="*/ 4150870 w 6459988"/>
              <a:gd name="connsiteY73" fmla="*/ 4818480 h 5753325"/>
              <a:gd name="connsiteX74" fmla="*/ 4006639 w 6459988"/>
              <a:gd name="connsiteY74" fmla="*/ 4933815 h 5753325"/>
              <a:gd name="connsiteX75" fmla="*/ 3298210 w 6459988"/>
              <a:gd name="connsiteY75" fmla="*/ 5070790 h 5753325"/>
              <a:gd name="connsiteX76" fmla="*/ 2947678 w 6459988"/>
              <a:gd name="connsiteY76" fmla="*/ 5117869 h 5753325"/>
              <a:gd name="connsiteX77" fmla="*/ 2822169 w 6459988"/>
              <a:gd name="connsiteY77" fmla="*/ 5129396 h 5753325"/>
              <a:gd name="connsiteX78" fmla="*/ 2538773 w 6459988"/>
              <a:gd name="connsiteY78" fmla="*/ 5313397 h 5753325"/>
              <a:gd name="connsiteX79" fmla="*/ 2014500 w 6459988"/>
              <a:gd name="connsiteY79" fmla="*/ 5519744 h 5753325"/>
              <a:gd name="connsiteX80" fmla="*/ 1934391 w 6459988"/>
              <a:gd name="connsiteY80" fmla="*/ 5591335 h 5753325"/>
              <a:gd name="connsiteX81" fmla="*/ 1892550 w 6459988"/>
              <a:gd name="connsiteY81" fmla="*/ 5649708 h 5753325"/>
              <a:gd name="connsiteX82" fmla="*/ 1854769 w 6459988"/>
              <a:gd name="connsiteY82" fmla="*/ 5647691 h 5753325"/>
              <a:gd name="connsiteX83" fmla="*/ 1809461 w 6459988"/>
              <a:gd name="connsiteY83" fmla="*/ 5648628 h 5753325"/>
              <a:gd name="connsiteX84" fmla="*/ 1745150 w 6459988"/>
              <a:gd name="connsiteY84" fmla="*/ 5693879 h 5753325"/>
              <a:gd name="connsiteX85" fmla="*/ 1713375 w 6459988"/>
              <a:gd name="connsiteY85" fmla="*/ 5684672 h 5753325"/>
              <a:gd name="connsiteX86" fmla="*/ 1707808 w 6459988"/>
              <a:gd name="connsiteY86" fmla="*/ 5682611 h 5753325"/>
              <a:gd name="connsiteX87" fmla="*/ 1679313 w 6459988"/>
              <a:gd name="connsiteY87" fmla="*/ 5672360 h 5753325"/>
              <a:gd name="connsiteX88" fmla="*/ 1646933 w 6459988"/>
              <a:gd name="connsiteY88" fmla="*/ 5666227 h 5753325"/>
              <a:gd name="connsiteX89" fmla="*/ 1610055 w 6459988"/>
              <a:gd name="connsiteY89" fmla="*/ 5673643 h 5753325"/>
              <a:gd name="connsiteX90" fmla="*/ 1437641 w 6459988"/>
              <a:gd name="connsiteY90" fmla="*/ 5723266 h 5753325"/>
              <a:gd name="connsiteX91" fmla="*/ 1332869 w 6459988"/>
              <a:gd name="connsiteY91" fmla="*/ 5744752 h 5753325"/>
              <a:gd name="connsiteX92" fmla="*/ 1290525 w 6459988"/>
              <a:gd name="connsiteY92" fmla="*/ 5740036 h 5753325"/>
              <a:gd name="connsiteX93" fmla="*/ 1233107 w 6459988"/>
              <a:gd name="connsiteY93" fmla="*/ 5742106 h 5753325"/>
              <a:gd name="connsiteX94" fmla="*/ 1214532 w 6459988"/>
              <a:gd name="connsiteY94" fmla="*/ 5753325 h 5753325"/>
              <a:gd name="connsiteX95" fmla="*/ 1199955 w 6459988"/>
              <a:gd name="connsiteY95" fmla="*/ 5744831 h 5753325"/>
              <a:gd name="connsiteX96" fmla="*/ 1162337 w 6459988"/>
              <a:gd name="connsiteY96" fmla="*/ 5738048 h 5753325"/>
              <a:gd name="connsiteX97" fmla="*/ 1053457 w 6459988"/>
              <a:gd name="connsiteY97" fmla="*/ 5688676 h 5753325"/>
              <a:gd name="connsiteX98" fmla="*/ 1025798 w 6459988"/>
              <a:gd name="connsiteY98" fmla="*/ 5673166 h 5753325"/>
              <a:gd name="connsiteX99" fmla="*/ 947900 w 6459988"/>
              <a:gd name="connsiteY99" fmla="*/ 5657848 h 5753325"/>
              <a:gd name="connsiteX100" fmla="*/ 815627 w 6459988"/>
              <a:gd name="connsiteY100" fmla="*/ 5642557 h 5753325"/>
              <a:gd name="connsiteX101" fmla="*/ 788251 w 6459988"/>
              <a:gd name="connsiteY101" fmla="*/ 5637065 h 5753325"/>
              <a:gd name="connsiteX102" fmla="*/ 767822 w 6459988"/>
              <a:gd name="connsiteY102" fmla="*/ 5623450 h 5753325"/>
              <a:gd name="connsiteX103" fmla="*/ 765791 w 6459988"/>
              <a:gd name="connsiteY103" fmla="*/ 5612539 h 5753325"/>
              <a:gd name="connsiteX104" fmla="*/ 751230 w 6459988"/>
              <a:gd name="connsiteY104" fmla="*/ 5608092 h 5753325"/>
              <a:gd name="connsiteX105" fmla="*/ 748008 w 6459988"/>
              <a:gd name="connsiteY105" fmla="*/ 5605052 h 5753325"/>
              <a:gd name="connsiteX106" fmla="*/ 728871 w 6459988"/>
              <a:gd name="connsiteY106" fmla="*/ 5589469 h 5753325"/>
              <a:gd name="connsiteX107" fmla="*/ 671898 w 6459988"/>
              <a:gd name="connsiteY107" fmla="*/ 5602363 h 5753325"/>
              <a:gd name="connsiteX108" fmla="*/ 615065 w 6459988"/>
              <a:gd name="connsiteY108" fmla="*/ 5580257 h 5753325"/>
              <a:gd name="connsiteX109" fmla="*/ 355785 w 6459988"/>
              <a:gd name="connsiteY109" fmla="*/ 5514383 h 5753325"/>
              <a:gd name="connsiteX110" fmla="*/ 102269 w 6459988"/>
              <a:gd name="connsiteY110" fmla="*/ 5524347 h 5753325"/>
              <a:gd name="connsiteX111" fmla="*/ 13160 w 6459988"/>
              <a:gd name="connsiteY111" fmla="*/ 5514159 h 5753325"/>
              <a:gd name="connsiteX112" fmla="*/ 0 w 6459988"/>
              <a:gd name="connsiteY112" fmla="*/ 5511735 h 5753325"/>
              <a:gd name="connsiteX113" fmla="*/ 0 w 6459988"/>
              <a:gd name="connsiteY113" fmla="*/ 0 h 5753325"/>
              <a:gd name="connsiteX0" fmla="*/ 0 w 6459988"/>
              <a:gd name="connsiteY0" fmla="*/ 0 h 5753325"/>
              <a:gd name="connsiteX1" fmla="*/ 6438980 w 6459988"/>
              <a:gd name="connsiteY1" fmla="*/ 0 h 5753325"/>
              <a:gd name="connsiteX2" fmla="*/ 6439047 w 6459988"/>
              <a:gd name="connsiteY2" fmla="*/ 147 h 5753325"/>
              <a:gd name="connsiteX3" fmla="*/ 6443456 w 6459988"/>
              <a:gd name="connsiteY3" fmla="*/ 130105 h 5753325"/>
              <a:gd name="connsiteX4" fmla="*/ 6447632 w 6459988"/>
              <a:gd name="connsiteY4" fmla="*/ 170016 h 5753325"/>
              <a:gd name="connsiteX5" fmla="*/ 6396598 w 6459988"/>
              <a:gd name="connsiteY5" fmla="*/ 274847 h 5753325"/>
              <a:gd name="connsiteX6" fmla="*/ 6375685 w 6459988"/>
              <a:gd name="connsiteY6" fmla="*/ 535865 h 5753325"/>
              <a:gd name="connsiteX7" fmla="*/ 6354187 w 6459988"/>
              <a:gd name="connsiteY7" fmla="*/ 615799 h 5753325"/>
              <a:gd name="connsiteX8" fmla="*/ 6459988 w 6459988"/>
              <a:gd name="connsiteY8" fmla="*/ 707628 h 5753325"/>
              <a:gd name="connsiteX9" fmla="*/ 6344988 w 6459988"/>
              <a:gd name="connsiteY9" fmla="*/ 697330 h 5753325"/>
              <a:gd name="connsiteX10" fmla="*/ 6447445 w 6459988"/>
              <a:gd name="connsiteY10" fmla="*/ 780003 h 5753325"/>
              <a:gd name="connsiteX11" fmla="*/ 6426552 w 6459988"/>
              <a:gd name="connsiteY11" fmla="*/ 845805 h 5753325"/>
              <a:gd name="connsiteX12" fmla="*/ 6434072 w 6459988"/>
              <a:gd name="connsiteY12" fmla="*/ 910733 h 5753325"/>
              <a:gd name="connsiteX13" fmla="*/ 6432570 w 6459988"/>
              <a:gd name="connsiteY13" fmla="*/ 983394 h 5753325"/>
              <a:gd name="connsiteX14" fmla="*/ 6431878 w 6459988"/>
              <a:gd name="connsiteY14" fmla="*/ 1026728 h 5753325"/>
              <a:gd name="connsiteX15" fmla="*/ 6414269 w 6459988"/>
              <a:gd name="connsiteY15" fmla="*/ 1151111 h 5753325"/>
              <a:gd name="connsiteX16" fmla="*/ 6371722 w 6459988"/>
              <a:gd name="connsiteY16" fmla="*/ 1318080 h 5753325"/>
              <a:gd name="connsiteX17" fmla="*/ 6356023 w 6459988"/>
              <a:gd name="connsiteY17" fmla="*/ 1356227 h 5753325"/>
              <a:gd name="connsiteX18" fmla="*/ 6356157 w 6459988"/>
              <a:gd name="connsiteY18" fmla="*/ 1361967 h 5753325"/>
              <a:gd name="connsiteX19" fmla="*/ 6350613 w 6459988"/>
              <a:gd name="connsiteY19" fmla="*/ 1393569 h 5753325"/>
              <a:gd name="connsiteX20" fmla="*/ 6357062 w 6459988"/>
              <a:gd name="connsiteY20" fmla="*/ 1444071 h 5753325"/>
              <a:gd name="connsiteX21" fmla="*/ 6364832 w 6459988"/>
              <a:gd name="connsiteY21" fmla="*/ 1478763 h 5753325"/>
              <a:gd name="connsiteX22" fmla="*/ 6369745 w 6459988"/>
              <a:gd name="connsiteY22" fmla="*/ 1495680 h 5753325"/>
              <a:gd name="connsiteX23" fmla="*/ 6370898 w 6459988"/>
              <a:gd name="connsiteY23" fmla="*/ 1513331 h 5753325"/>
              <a:gd name="connsiteX24" fmla="*/ 6368801 w 6459988"/>
              <a:gd name="connsiteY24" fmla="*/ 1527414 h 5753325"/>
              <a:gd name="connsiteX25" fmla="*/ 6359177 w 6459988"/>
              <a:gd name="connsiteY25" fmla="*/ 1639513 h 5753325"/>
              <a:gd name="connsiteX26" fmla="*/ 6299489 w 6459988"/>
              <a:gd name="connsiteY26" fmla="*/ 1784860 h 5753325"/>
              <a:gd name="connsiteX27" fmla="*/ 6267878 w 6459988"/>
              <a:gd name="connsiteY27" fmla="*/ 1858572 h 5753325"/>
              <a:gd name="connsiteX28" fmla="*/ 6251146 w 6459988"/>
              <a:gd name="connsiteY28" fmla="*/ 1926167 h 5753325"/>
              <a:gd name="connsiteX29" fmla="*/ 6210686 w 6459988"/>
              <a:gd name="connsiteY29" fmla="*/ 2014834 h 5753325"/>
              <a:gd name="connsiteX30" fmla="*/ 6106652 w 6459988"/>
              <a:gd name="connsiteY30" fmla="*/ 2150572 h 5753325"/>
              <a:gd name="connsiteX31" fmla="*/ 6097813 w 6459988"/>
              <a:gd name="connsiteY31" fmla="*/ 2172208 h 5753325"/>
              <a:gd name="connsiteX32" fmla="*/ 6095990 w 6459988"/>
              <a:gd name="connsiteY32" fmla="*/ 2181185 h 5753325"/>
              <a:gd name="connsiteX33" fmla="*/ 6090126 w 6459988"/>
              <a:gd name="connsiteY33" fmla="*/ 2192533 h 5753325"/>
              <a:gd name="connsiteX34" fmla="*/ 6089503 w 6459988"/>
              <a:gd name="connsiteY34" fmla="*/ 2192543 h 5753325"/>
              <a:gd name="connsiteX35" fmla="*/ 6084946 w 6459988"/>
              <a:gd name="connsiteY35" fmla="*/ 2203694 h 5753325"/>
              <a:gd name="connsiteX36" fmla="*/ 5987861 w 6459988"/>
              <a:gd name="connsiteY36" fmla="*/ 2304868 h 5753325"/>
              <a:gd name="connsiteX37" fmla="*/ 5973439 w 6459988"/>
              <a:gd name="connsiteY37" fmla="*/ 2385635 h 5753325"/>
              <a:gd name="connsiteX38" fmla="*/ 5916727 w 6459988"/>
              <a:gd name="connsiteY38" fmla="*/ 2458777 h 5753325"/>
              <a:gd name="connsiteX39" fmla="*/ 5856524 w 6459988"/>
              <a:gd name="connsiteY39" fmla="*/ 2583281 h 5753325"/>
              <a:gd name="connsiteX40" fmla="*/ 5838091 w 6459988"/>
              <a:gd name="connsiteY40" fmla="*/ 2753474 h 5753325"/>
              <a:gd name="connsiteX41" fmla="*/ 5777471 w 6459988"/>
              <a:gd name="connsiteY41" fmla="*/ 2901570 h 5753325"/>
              <a:gd name="connsiteX42" fmla="*/ 5723992 w 6459988"/>
              <a:gd name="connsiteY42" fmla="*/ 2998752 h 5753325"/>
              <a:gd name="connsiteX43" fmla="*/ 5557886 w 6459988"/>
              <a:gd name="connsiteY43" fmla="*/ 3329735 h 5753325"/>
              <a:gd name="connsiteX44" fmla="*/ 5471501 w 6459988"/>
              <a:gd name="connsiteY44" fmla="*/ 3462221 h 5753325"/>
              <a:gd name="connsiteX45" fmla="*/ 5465154 w 6459988"/>
              <a:gd name="connsiteY45" fmla="*/ 3541065 h 5753325"/>
              <a:gd name="connsiteX46" fmla="*/ 5437889 w 6459988"/>
              <a:gd name="connsiteY46" fmla="*/ 3559927 h 5753325"/>
              <a:gd name="connsiteX47" fmla="*/ 5432770 w 6459988"/>
              <a:gd name="connsiteY47" fmla="*/ 3562948 h 5753325"/>
              <a:gd name="connsiteX48" fmla="*/ 5406795 w 6459988"/>
              <a:gd name="connsiteY48" fmla="*/ 3578594 h 5753325"/>
              <a:gd name="connsiteX49" fmla="*/ 5381495 w 6459988"/>
              <a:gd name="connsiteY49" fmla="*/ 3599883 h 5753325"/>
              <a:gd name="connsiteX50" fmla="*/ 5363689 w 6459988"/>
              <a:gd name="connsiteY50" fmla="*/ 3633299 h 5753325"/>
              <a:gd name="connsiteX51" fmla="*/ 5291870 w 6459988"/>
              <a:gd name="connsiteY51" fmla="*/ 3799039 h 5753325"/>
              <a:gd name="connsiteX52" fmla="*/ 5241600 w 6459988"/>
              <a:gd name="connsiteY52" fmla="*/ 3894238 h 5753325"/>
              <a:gd name="connsiteX53" fmla="*/ 5211041 w 6459988"/>
              <a:gd name="connsiteY53" fmla="*/ 3924184 h 5753325"/>
              <a:gd name="connsiteX54" fmla="*/ 5176073 w 6459988"/>
              <a:gd name="connsiteY54" fmla="*/ 3970179 h 5753325"/>
              <a:gd name="connsiteX55" fmla="*/ 5172826 w 6459988"/>
              <a:gd name="connsiteY55" fmla="*/ 3991773 h 5753325"/>
              <a:gd name="connsiteX56" fmla="*/ 5157053 w 6459988"/>
              <a:gd name="connsiteY56" fmla="*/ 3997708 h 5753325"/>
              <a:gd name="connsiteX57" fmla="*/ 5127922 w 6459988"/>
              <a:gd name="connsiteY57" fmla="*/ 4022660 h 5753325"/>
              <a:gd name="connsiteX58" fmla="*/ 5020872 w 6459988"/>
              <a:gd name="connsiteY58" fmla="*/ 4075951 h 5753325"/>
              <a:gd name="connsiteX59" fmla="*/ 4991410 w 6459988"/>
              <a:gd name="connsiteY59" fmla="*/ 4087598 h 5753325"/>
              <a:gd name="connsiteX60" fmla="*/ 4930112 w 6459988"/>
              <a:gd name="connsiteY60" fmla="*/ 4138459 h 5753325"/>
              <a:gd name="connsiteX61" fmla="*/ 4834224 w 6459988"/>
              <a:gd name="connsiteY61" fmla="*/ 4231643 h 5753325"/>
              <a:gd name="connsiteX62" fmla="*/ 4812599 w 6459988"/>
              <a:gd name="connsiteY62" fmla="*/ 4249449 h 5753325"/>
              <a:gd name="connsiteX63" fmla="*/ 4789188 w 6459988"/>
              <a:gd name="connsiteY63" fmla="*/ 4256678 h 5753325"/>
              <a:gd name="connsiteX64" fmla="*/ 4779554 w 6459988"/>
              <a:gd name="connsiteY64" fmla="*/ 4251313 h 5753325"/>
              <a:gd name="connsiteX65" fmla="*/ 4766885 w 6459988"/>
              <a:gd name="connsiteY65" fmla="*/ 4259812 h 5753325"/>
              <a:gd name="connsiteX66" fmla="*/ 4762510 w 6459988"/>
              <a:gd name="connsiteY66" fmla="*/ 4260383 h 5753325"/>
              <a:gd name="connsiteX67" fmla="*/ 4738416 w 6459988"/>
              <a:gd name="connsiteY67" fmla="*/ 4265355 h 5753325"/>
              <a:gd name="connsiteX68" fmla="*/ 4712007 w 6459988"/>
              <a:gd name="connsiteY68" fmla="*/ 4317892 h 5753325"/>
              <a:gd name="connsiteX69" fmla="*/ 4658930 w 6459988"/>
              <a:gd name="connsiteY69" fmla="*/ 4348041 h 5753325"/>
              <a:gd name="connsiteX70" fmla="*/ 4443526 w 6459988"/>
              <a:gd name="connsiteY70" fmla="*/ 4507851 h 5753325"/>
              <a:gd name="connsiteX71" fmla="*/ 4289766 w 6459988"/>
              <a:gd name="connsiteY71" fmla="*/ 4711450 h 5753325"/>
              <a:gd name="connsiteX72" fmla="*/ 4150870 w 6459988"/>
              <a:gd name="connsiteY72" fmla="*/ 4818480 h 5753325"/>
              <a:gd name="connsiteX73" fmla="*/ 4006639 w 6459988"/>
              <a:gd name="connsiteY73" fmla="*/ 4933815 h 5753325"/>
              <a:gd name="connsiteX74" fmla="*/ 3298210 w 6459988"/>
              <a:gd name="connsiteY74" fmla="*/ 5070790 h 5753325"/>
              <a:gd name="connsiteX75" fmla="*/ 2947678 w 6459988"/>
              <a:gd name="connsiteY75" fmla="*/ 5117869 h 5753325"/>
              <a:gd name="connsiteX76" fmla="*/ 2822169 w 6459988"/>
              <a:gd name="connsiteY76" fmla="*/ 5129396 h 5753325"/>
              <a:gd name="connsiteX77" fmla="*/ 2538773 w 6459988"/>
              <a:gd name="connsiteY77" fmla="*/ 5313397 h 5753325"/>
              <a:gd name="connsiteX78" fmla="*/ 2014500 w 6459988"/>
              <a:gd name="connsiteY78" fmla="*/ 5519744 h 5753325"/>
              <a:gd name="connsiteX79" fmla="*/ 1934391 w 6459988"/>
              <a:gd name="connsiteY79" fmla="*/ 5591335 h 5753325"/>
              <a:gd name="connsiteX80" fmla="*/ 1892550 w 6459988"/>
              <a:gd name="connsiteY80" fmla="*/ 5649708 h 5753325"/>
              <a:gd name="connsiteX81" fmla="*/ 1854769 w 6459988"/>
              <a:gd name="connsiteY81" fmla="*/ 5647691 h 5753325"/>
              <a:gd name="connsiteX82" fmla="*/ 1809461 w 6459988"/>
              <a:gd name="connsiteY82" fmla="*/ 5648628 h 5753325"/>
              <a:gd name="connsiteX83" fmla="*/ 1745150 w 6459988"/>
              <a:gd name="connsiteY83" fmla="*/ 5693879 h 5753325"/>
              <a:gd name="connsiteX84" fmla="*/ 1713375 w 6459988"/>
              <a:gd name="connsiteY84" fmla="*/ 5684672 h 5753325"/>
              <a:gd name="connsiteX85" fmla="*/ 1707808 w 6459988"/>
              <a:gd name="connsiteY85" fmla="*/ 5682611 h 5753325"/>
              <a:gd name="connsiteX86" fmla="*/ 1679313 w 6459988"/>
              <a:gd name="connsiteY86" fmla="*/ 5672360 h 5753325"/>
              <a:gd name="connsiteX87" fmla="*/ 1646933 w 6459988"/>
              <a:gd name="connsiteY87" fmla="*/ 5666227 h 5753325"/>
              <a:gd name="connsiteX88" fmla="*/ 1610055 w 6459988"/>
              <a:gd name="connsiteY88" fmla="*/ 5673643 h 5753325"/>
              <a:gd name="connsiteX89" fmla="*/ 1437641 w 6459988"/>
              <a:gd name="connsiteY89" fmla="*/ 5723266 h 5753325"/>
              <a:gd name="connsiteX90" fmla="*/ 1332869 w 6459988"/>
              <a:gd name="connsiteY90" fmla="*/ 5744752 h 5753325"/>
              <a:gd name="connsiteX91" fmla="*/ 1290525 w 6459988"/>
              <a:gd name="connsiteY91" fmla="*/ 5740036 h 5753325"/>
              <a:gd name="connsiteX92" fmla="*/ 1233107 w 6459988"/>
              <a:gd name="connsiteY92" fmla="*/ 5742106 h 5753325"/>
              <a:gd name="connsiteX93" fmla="*/ 1214532 w 6459988"/>
              <a:gd name="connsiteY93" fmla="*/ 5753325 h 5753325"/>
              <a:gd name="connsiteX94" fmla="*/ 1199955 w 6459988"/>
              <a:gd name="connsiteY94" fmla="*/ 5744831 h 5753325"/>
              <a:gd name="connsiteX95" fmla="*/ 1162337 w 6459988"/>
              <a:gd name="connsiteY95" fmla="*/ 5738048 h 5753325"/>
              <a:gd name="connsiteX96" fmla="*/ 1053457 w 6459988"/>
              <a:gd name="connsiteY96" fmla="*/ 5688676 h 5753325"/>
              <a:gd name="connsiteX97" fmla="*/ 1025798 w 6459988"/>
              <a:gd name="connsiteY97" fmla="*/ 5673166 h 5753325"/>
              <a:gd name="connsiteX98" fmla="*/ 947900 w 6459988"/>
              <a:gd name="connsiteY98" fmla="*/ 5657848 h 5753325"/>
              <a:gd name="connsiteX99" fmla="*/ 815627 w 6459988"/>
              <a:gd name="connsiteY99" fmla="*/ 5642557 h 5753325"/>
              <a:gd name="connsiteX100" fmla="*/ 788251 w 6459988"/>
              <a:gd name="connsiteY100" fmla="*/ 5637065 h 5753325"/>
              <a:gd name="connsiteX101" fmla="*/ 767822 w 6459988"/>
              <a:gd name="connsiteY101" fmla="*/ 5623450 h 5753325"/>
              <a:gd name="connsiteX102" fmla="*/ 765791 w 6459988"/>
              <a:gd name="connsiteY102" fmla="*/ 5612539 h 5753325"/>
              <a:gd name="connsiteX103" fmla="*/ 751230 w 6459988"/>
              <a:gd name="connsiteY103" fmla="*/ 5608092 h 5753325"/>
              <a:gd name="connsiteX104" fmla="*/ 748008 w 6459988"/>
              <a:gd name="connsiteY104" fmla="*/ 5605052 h 5753325"/>
              <a:gd name="connsiteX105" fmla="*/ 728871 w 6459988"/>
              <a:gd name="connsiteY105" fmla="*/ 5589469 h 5753325"/>
              <a:gd name="connsiteX106" fmla="*/ 671898 w 6459988"/>
              <a:gd name="connsiteY106" fmla="*/ 5602363 h 5753325"/>
              <a:gd name="connsiteX107" fmla="*/ 615065 w 6459988"/>
              <a:gd name="connsiteY107" fmla="*/ 5580257 h 5753325"/>
              <a:gd name="connsiteX108" fmla="*/ 355785 w 6459988"/>
              <a:gd name="connsiteY108" fmla="*/ 5514383 h 5753325"/>
              <a:gd name="connsiteX109" fmla="*/ 102269 w 6459988"/>
              <a:gd name="connsiteY109" fmla="*/ 5524347 h 5753325"/>
              <a:gd name="connsiteX110" fmla="*/ 13160 w 6459988"/>
              <a:gd name="connsiteY110" fmla="*/ 5514159 h 5753325"/>
              <a:gd name="connsiteX111" fmla="*/ 0 w 6459988"/>
              <a:gd name="connsiteY111" fmla="*/ 5511735 h 5753325"/>
              <a:gd name="connsiteX112" fmla="*/ 0 w 6459988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75685 w 6447632"/>
              <a:gd name="connsiteY6" fmla="*/ 535865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447445 w 6447632"/>
              <a:gd name="connsiteY10" fmla="*/ 780003 h 5753325"/>
              <a:gd name="connsiteX11" fmla="*/ 6426552 w 6447632"/>
              <a:gd name="connsiteY11" fmla="*/ 845805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75685 w 6447632"/>
              <a:gd name="connsiteY6" fmla="*/ 535865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426552 w 6447632"/>
              <a:gd name="connsiteY11" fmla="*/ 845805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426552 w 6447632"/>
              <a:gd name="connsiteY11" fmla="*/ 845805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362266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05877 w 6447632"/>
              <a:gd name="connsiteY14" fmla="*/ 1026728 h 5753325"/>
              <a:gd name="connsiteX15" fmla="*/ 6362266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05877 w 6447632"/>
              <a:gd name="connsiteY13" fmla="*/ 1026728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71501 w 6447632"/>
              <a:gd name="connsiteY43" fmla="*/ 3462221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405877 w 6447632"/>
              <a:gd name="connsiteY13" fmla="*/ 1026728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71501 w 6447632"/>
              <a:gd name="connsiteY43" fmla="*/ 3462221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71501 w 6447632"/>
              <a:gd name="connsiteY43" fmla="*/ 3462221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299372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299372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20797 w 6447632"/>
              <a:gd name="connsiteY14" fmla="*/ 1146964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299372 w 6447632"/>
              <a:gd name="connsiteY9" fmla="*/ 697330 h 5753325"/>
              <a:gd name="connsiteX10" fmla="*/ 6309888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20797 w 6447632"/>
              <a:gd name="connsiteY14" fmla="*/ 1146964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3456"/>
              <a:gd name="connsiteY0" fmla="*/ 0 h 5753325"/>
              <a:gd name="connsiteX1" fmla="*/ 6438980 w 6443456"/>
              <a:gd name="connsiteY1" fmla="*/ 0 h 5753325"/>
              <a:gd name="connsiteX2" fmla="*/ 6439047 w 6443456"/>
              <a:gd name="connsiteY2" fmla="*/ 147 h 5753325"/>
              <a:gd name="connsiteX3" fmla="*/ 6443456 w 6443456"/>
              <a:gd name="connsiteY3" fmla="*/ 130105 h 5753325"/>
              <a:gd name="connsiteX4" fmla="*/ 6422751 w 6443456"/>
              <a:gd name="connsiteY4" fmla="*/ 174163 h 5753325"/>
              <a:gd name="connsiteX5" fmla="*/ 6396598 w 6443456"/>
              <a:gd name="connsiteY5" fmla="*/ 274847 h 5753325"/>
              <a:gd name="connsiteX6" fmla="*/ 6337615 w 6443456"/>
              <a:gd name="connsiteY6" fmla="*/ 471794 h 5753325"/>
              <a:gd name="connsiteX7" fmla="*/ 6304423 w 6443456"/>
              <a:gd name="connsiteY7" fmla="*/ 582623 h 5753325"/>
              <a:gd name="connsiteX8" fmla="*/ 6303977 w 6443456"/>
              <a:gd name="connsiteY8" fmla="*/ 664291 h 5753325"/>
              <a:gd name="connsiteX9" fmla="*/ 6299372 w 6443456"/>
              <a:gd name="connsiteY9" fmla="*/ 697330 h 5753325"/>
              <a:gd name="connsiteX10" fmla="*/ 6309888 w 6443456"/>
              <a:gd name="connsiteY10" fmla="*/ 754001 h 5753325"/>
              <a:gd name="connsiteX11" fmla="*/ 6339879 w 6443456"/>
              <a:gd name="connsiteY11" fmla="*/ 811136 h 5753325"/>
              <a:gd name="connsiteX12" fmla="*/ 6330065 w 6443456"/>
              <a:gd name="connsiteY12" fmla="*/ 893399 h 5753325"/>
              <a:gd name="connsiteX13" fmla="*/ 6328618 w 6443456"/>
              <a:gd name="connsiteY13" fmla="*/ 1009766 h 5753325"/>
              <a:gd name="connsiteX14" fmla="*/ 6320797 w 6443456"/>
              <a:gd name="connsiteY14" fmla="*/ 1146964 h 5753325"/>
              <a:gd name="connsiteX15" fmla="*/ 6334400 w 6443456"/>
              <a:gd name="connsiteY15" fmla="*/ 1280757 h 5753325"/>
              <a:gd name="connsiteX16" fmla="*/ 6356023 w 6443456"/>
              <a:gd name="connsiteY16" fmla="*/ 1356227 h 5753325"/>
              <a:gd name="connsiteX17" fmla="*/ 6356157 w 6443456"/>
              <a:gd name="connsiteY17" fmla="*/ 1361967 h 5753325"/>
              <a:gd name="connsiteX18" fmla="*/ 6350613 w 6443456"/>
              <a:gd name="connsiteY18" fmla="*/ 1393569 h 5753325"/>
              <a:gd name="connsiteX19" fmla="*/ 6357062 w 6443456"/>
              <a:gd name="connsiteY19" fmla="*/ 1444071 h 5753325"/>
              <a:gd name="connsiteX20" fmla="*/ 6364832 w 6443456"/>
              <a:gd name="connsiteY20" fmla="*/ 1478763 h 5753325"/>
              <a:gd name="connsiteX21" fmla="*/ 6369745 w 6443456"/>
              <a:gd name="connsiteY21" fmla="*/ 1495680 h 5753325"/>
              <a:gd name="connsiteX22" fmla="*/ 6370898 w 6443456"/>
              <a:gd name="connsiteY22" fmla="*/ 1513331 h 5753325"/>
              <a:gd name="connsiteX23" fmla="*/ 6339773 w 6443456"/>
              <a:gd name="connsiteY23" fmla="*/ 1527414 h 5753325"/>
              <a:gd name="connsiteX24" fmla="*/ 6321854 w 6443456"/>
              <a:gd name="connsiteY24" fmla="*/ 1635366 h 5753325"/>
              <a:gd name="connsiteX25" fmla="*/ 6299489 w 6443456"/>
              <a:gd name="connsiteY25" fmla="*/ 1784860 h 5753325"/>
              <a:gd name="connsiteX26" fmla="*/ 6267878 w 6443456"/>
              <a:gd name="connsiteY26" fmla="*/ 1858572 h 5753325"/>
              <a:gd name="connsiteX27" fmla="*/ 6251146 w 6443456"/>
              <a:gd name="connsiteY27" fmla="*/ 1926167 h 5753325"/>
              <a:gd name="connsiteX28" fmla="*/ 6210686 w 6443456"/>
              <a:gd name="connsiteY28" fmla="*/ 2014834 h 5753325"/>
              <a:gd name="connsiteX29" fmla="*/ 6106652 w 6443456"/>
              <a:gd name="connsiteY29" fmla="*/ 2150572 h 5753325"/>
              <a:gd name="connsiteX30" fmla="*/ 6097813 w 6443456"/>
              <a:gd name="connsiteY30" fmla="*/ 2172208 h 5753325"/>
              <a:gd name="connsiteX31" fmla="*/ 6095990 w 6443456"/>
              <a:gd name="connsiteY31" fmla="*/ 2181185 h 5753325"/>
              <a:gd name="connsiteX32" fmla="*/ 6090126 w 6443456"/>
              <a:gd name="connsiteY32" fmla="*/ 2192533 h 5753325"/>
              <a:gd name="connsiteX33" fmla="*/ 6089503 w 6443456"/>
              <a:gd name="connsiteY33" fmla="*/ 2192543 h 5753325"/>
              <a:gd name="connsiteX34" fmla="*/ 6084946 w 6443456"/>
              <a:gd name="connsiteY34" fmla="*/ 2203694 h 5753325"/>
              <a:gd name="connsiteX35" fmla="*/ 5987861 w 6443456"/>
              <a:gd name="connsiteY35" fmla="*/ 2304868 h 5753325"/>
              <a:gd name="connsiteX36" fmla="*/ 5973439 w 6443456"/>
              <a:gd name="connsiteY36" fmla="*/ 2385635 h 5753325"/>
              <a:gd name="connsiteX37" fmla="*/ 5916727 w 6443456"/>
              <a:gd name="connsiteY37" fmla="*/ 2458777 h 5753325"/>
              <a:gd name="connsiteX38" fmla="*/ 5856524 w 6443456"/>
              <a:gd name="connsiteY38" fmla="*/ 2583281 h 5753325"/>
              <a:gd name="connsiteX39" fmla="*/ 5838091 w 6443456"/>
              <a:gd name="connsiteY39" fmla="*/ 2753474 h 5753325"/>
              <a:gd name="connsiteX40" fmla="*/ 5744296 w 6443456"/>
              <a:gd name="connsiteY40" fmla="*/ 2893276 h 5753325"/>
              <a:gd name="connsiteX41" fmla="*/ 5682522 w 6443456"/>
              <a:gd name="connsiteY41" fmla="*/ 3044368 h 5753325"/>
              <a:gd name="connsiteX42" fmla="*/ 5557886 w 6443456"/>
              <a:gd name="connsiteY42" fmla="*/ 3304853 h 5753325"/>
              <a:gd name="connsiteX43" fmla="*/ 5483942 w 6443456"/>
              <a:gd name="connsiteY43" fmla="*/ 3416604 h 5753325"/>
              <a:gd name="connsiteX44" fmla="*/ 5461007 w 6443456"/>
              <a:gd name="connsiteY44" fmla="*/ 3503742 h 5753325"/>
              <a:gd name="connsiteX45" fmla="*/ 5437889 w 6443456"/>
              <a:gd name="connsiteY45" fmla="*/ 3559927 h 5753325"/>
              <a:gd name="connsiteX46" fmla="*/ 5432770 w 6443456"/>
              <a:gd name="connsiteY46" fmla="*/ 3562948 h 5753325"/>
              <a:gd name="connsiteX47" fmla="*/ 5406795 w 6443456"/>
              <a:gd name="connsiteY47" fmla="*/ 3578594 h 5753325"/>
              <a:gd name="connsiteX48" fmla="*/ 5381495 w 6443456"/>
              <a:gd name="connsiteY48" fmla="*/ 3599883 h 5753325"/>
              <a:gd name="connsiteX49" fmla="*/ 5363689 w 6443456"/>
              <a:gd name="connsiteY49" fmla="*/ 3633299 h 5753325"/>
              <a:gd name="connsiteX50" fmla="*/ 5291870 w 6443456"/>
              <a:gd name="connsiteY50" fmla="*/ 3799039 h 5753325"/>
              <a:gd name="connsiteX51" fmla="*/ 5241600 w 6443456"/>
              <a:gd name="connsiteY51" fmla="*/ 3894238 h 5753325"/>
              <a:gd name="connsiteX52" fmla="*/ 5211041 w 6443456"/>
              <a:gd name="connsiteY52" fmla="*/ 3924184 h 5753325"/>
              <a:gd name="connsiteX53" fmla="*/ 5176073 w 6443456"/>
              <a:gd name="connsiteY53" fmla="*/ 3970179 h 5753325"/>
              <a:gd name="connsiteX54" fmla="*/ 5172826 w 6443456"/>
              <a:gd name="connsiteY54" fmla="*/ 3991773 h 5753325"/>
              <a:gd name="connsiteX55" fmla="*/ 5157053 w 6443456"/>
              <a:gd name="connsiteY55" fmla="*/ 3997708 h 5753325"/>
              <a:gd name="connsiteX56" fmla="*/ 5127922 w 6443456"/>
              <a:gd name="connsiteY56" fmla="*/ 4022660 h 5753325"/>
              <a:gd name="connsiteX57" fmla="*/ 5020872 w 6443456"/>
              <a:gd name="connsiteY57" fmla="*/ 4075951 h 5753325"/>
              <a:gd name="connsiteX58" fmla="*/ 4991410 w 6443456"/>
              <a:gd name="connsiteY58" fmla="*/ 4087598 h 5753325"/>
              <a:gd name="connsiteX59" fmla="*/ 4930112 w 6443456"/>
              <a:gd name="connsiteY59" fmla="*/ 4138459 h 5753325"/>
              <a:gd name="connsiteX60" fmla="*/ 4834224 w 6443456"/>
              <a:gd name="connsiteY60" fmla="*/ 4231643 h 5753325"/>
              <a:gd name="connsiteX61" fmla="*/ 4812599 w 6443456"/>
              <a:gd name="connsiteY61" fmla="*/ 4249449 h 5753325"/>
              <a:gd name="connsiteX62" fmla="*/ 4789188 w 6443456"/>
              <a:gd name="connsiteY62" fmla="*/ 4256678 h 5753325"/>
              <a:gd name="connsiteX63" fmla="*/ 4779554 w 6443456"/>
              <a:gd name="connsiteY63" fmla="*/ 4251313 h 5753325"/>
              <a:gd name="connsiteX64" fmla="*/ 4766885 w 6443456"/>
              <a:gd name="connsiteY64" fmla="*/ 4259812 h 5753325"/>
              <a:gd name="connsiteX65" fmla="*/ 4762510 w 6443456"/>
              <a:gd name="connsiteY65" fmla="*/ 4260383 h 5753325"/>
              <a:gd name="connsiteX66" fmla="*/ 4738416 w 6443456"/>
              <a:gd name="connsiteY66" fmla="*/ 4265355 h 5753325"/>
              <a:gd name="connsiteX67" fmla="*/ 4712007 w 6443456"/>
              <a:gd name="connsiteY67" fmla="*/ 4317892 h 5753325"/>
              <a:gd name="connsiteX68" fmla="*/ 4658930 w 6443456"/>
              <a:gd name="connsiteY68" fmla="*/ 4348041 h 5753325"/>
              <a:gd name="connsiteX69" fmla="*/ 4443526 w 6443456"/>
              <a:gd name="connsiteY69" fmla="*/ 4507851 h 5753325"/>
              <a:gd name="connsiteX70" fmla="*/ 4289766 w 6443456"/>
              <a:gd name="connsiteY70" fmla="*/ 4711450 h 5753325"/>
              <a:gd name="connsiteX71" fmla="*/ 4150870 w 6443456"/>
              <a:gd name="connsiteY71" fmla="*/ 4818480 h 5753325"/>
              <a:gd name="connsiteX72" fmla="*/ 4006639 w 6443456"/>
              <a:gd name="connsiteY72" fmla="*/ 4933815 h 5753325"/>
              <a:gd name="connsiteX73" fmla="*/ 3298210 w 6443456"/>
              <a:gd name="connsiteY73" fmla="*/ 5070790 h 5753325"/>
              <a:gd name="connsiteX74" fmla="*/ 2947678 w 6443456"/>
              <a:gd name="connsiteY74" fmla="*/ 5117869 h 5753325"/>
              <a:gd name="connsiteX75" fmla="*/ 2822169 w 6443456"/>
              <a:gd name="connsiteY75" fmla="*/ 5129396 h 5753325"/>
              <a:gd name="connsiteX76" fmla="*/ 2538773 w 6443456"/>
              <a:gd name="connsiteY76" fmla="*/ 5313397 h 5753325"/>
              <a:gd name="connsiteX77" fmla="*/ 2014500 w 6443456"/>
              <a:gd name="connsiteY77" fmla="*/ 5519744 h 5753325"/>
              <a:gd name="connsiteX78" fmla="*/ 1934391 w 6443456"/>
              <a:gd name="connsiteY78" fmla="*/ 5591335 h 5753325"/>
              <a:gd name="connsiteX79" fmla="*/ 1892550 w 6443456"/>
              <a:gd name="connsiteY79" fmla="*/ 5649708 h 5753325"/>
              <a:gd name="connsiteX80" fmla="*/ 1854769 w 6443456"/>
              <a:gd name="connsiteY80" fmla="*/ 5647691 h 5753325"/>
              <a:gd name="connsiteX81" fmla="*/ 1809461 w 6443456"/>
              <a:gd name="connsiteY81" fmla="*/ 5648628 h 5753325"/>
              <a:gd name="connsiteX82" fmla="*/ 1745150 w 6443456"/>
              <a:gd name="connsiteY82" fmla="*/ 5693879 h 5753325"/>
              <a:gd name="connsiteX83" fmla="*/ 1713375 w 6443456"/>
              <a:gd name="connsiteY83" fmla="*/ 5684672 h 5753325"/>
              <a:gd name="connsiteX84" fmla="*/ 1707808 w 6443456"/>
              <a:gd name="connsiteY84" fmla="*/ 5682611 h 5753325"/>
              <a:gd name="connsiteX85" fmla="*/ 1679313 w 6443456"/>
              <a:gd name="connsiteY85" fmla="*/ 5672360 h 5753325"/>
              <a:gd name="connsiteX86" fmla="*/ 1646933 w 6443456"/>
              <a:gd name="connsiteY86" fmla="*/ 5666227 h 5753325"/>
              <a:gd name="connsiteX87" fmla="*/ 1610055 w 6443456"/>
              <a:gd name="connsiteY87" fmla="*/ 5673643 h 5753325"/>
              <a:gd name="connsiteX88" fmla="*/ 1437641 w 6443456"/>
              <a:gd name="connsiteY88" fmla="*/ 5723266 h 5753325"/>
              <a:gd name="connsiteX89" fmla="*/ 1332869 w 6443456"/>
              <a:gd name="connsiteY89" fmla="*/ 5744752 h 5753325"/>
              <a:gd name="connsiteX90" fmla="*/ 1290525 w 6443456"/>
              <a:gd name="connsiteY90" fmla="*/ 5740036 h 5753325"/>
              <a:gd name="connsiteX91" fmla="*/ 1233107 w 6443456"/>
              <a:gd name="connsiteY91" fmla="*/ 5742106 h 5753325"/>
              <a:gd name="connsiteX92" fmla="*/ 1214532 w 6443456"/>
              <a:gd name="connsiteY92" fmla="*/ 5753325 h 5753325"/>
              <a:gd name="connsiteX93" fmla="*/ 1199955 w 6443456"/>
              <a:gd name="connsiteY93" fmla="*/ 5744831 h 5753325"/>
              <a:gd name="connsiteX94" fmla="*/ 1162337 w 6443456"/>
              <a:gd name="connsiteY94" fmla="*/ 5738048 h 5753325"/>
              <a:gd name="connsiteX95" fmla="*/ 1053457 w 6443456"/>
              <a:gd name="connsiteY95" fmla="*/ 5688676 h 5753325"/>
              <a:gd name="connsiteX96" fmla="*/ 1025798 w 6443456"/>
              <a:gd name="connsiteY96" fmla="*/ 5673166 h 5753325"/>
              <a:gd name="connsiteX97" fmla="*/ 947900 w 6443456"/>
              <a:gd name="connsiteY97" fmla="*/ 5657848 h 5753325"/>
              <a:gd name="connsiteX98" fmla="*/ 815627 w 6443456"/>
              <a:gd name="connsiteY98" fmla="*/ 5642557 h 5753325"/>
              <a:gd name="connsiteX99" fmla="*/ 788251 w 6443456"/>
              <a:gd name="connsiteY99" fmla="*/ 5637065 h 5753325"/>
              <a:gd name="connsiteX100" fmla="*/ 767822 w 6443456"/>
              <a:gd name="connsiteY100" fmla="*/ 5623450 h 5753325"/>
              <a:gd name="connsiteX101" fmla="*/ 765791 w 6443456"/>
              <a:gd name="connsiteY101" fmla="*/ 5612539 h 5753325"/>
              <a:gd name="connsiteX102" fmla="*/ 751230 w 6443456"/>
              <a:gd name="connsiteY102" fmla="*/ 5608092 h 5753325"/>
              <a:gd name="connsiteX103" fmla="*/ 748008 w 6443456"/>
              <a:gd name="connsiteY103" fmla="*/ 5605052 h 5753325"/>
              <a:gd name="connsiteX104" fmla="*/ 728871 w 6443456"/>
              <a:gd name="connsiteY104" fmla="*/ 5589469 h 5753325"/>
              <a:gd name="connsiteX105" fmla="*/ 671898 w 6443456"/>
              <a:gd name="connsiteY105" fmla="*/ 5602363 h 5753325"/>
              <a:gd name="connsiteX106" fmla="*/ 615065 w 6443456"/>
              <a:gd name="connsiteY106" fmla="*/ 5580257 h 5753325"/>
              <a:gd name="connsiteX107" fmla="*/ 355785 w 6443456"/>
              <a:gd name="connsiteY107" fmla="*/ 5514383 h 5753325"/>
              <a:gd name="connsiteX108" fmla="*/ 102269 w 6443456"/>
              <a:gd name="connsiteY108" fmla="*/ 5524347 h 5753325"/>
              <a:gd name="connsiteX109" fmla="*/ 13160 w 6443456"/>
              <a:gd name="connsiteY109" fmla="*/ 5514159 h 5753325"/>
              <a:gd name="connsiteX110" fmla="*/ 0 w 6443456"/>
              <a:gd name="connsiteY110" fmla="*/ 5511735 h 5753325"/>
              <a:gd name="connsiteX111" fmla="*/ 0 w 6443456"/>
              <a:gd name="connsiteY111" fmla="*/ 0 h 575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6443456" h="5753325">
                <a:moveTo>
                  <a:pt x="0" y="0"/>
                </a:moveTo>
                <a:lnTo>
                  <a:pt x="6438980" y="0"/>
                </a:lnTo>
                <a:cubicBezTo>
                  <a:pt x="6439002" y="49"/>
                  <a:pt x="6439025" y="98"/>
                  <a:pt x="6439047" y="147"/>
                </a:cubicBezTo>
                <a:lnTo>
                  <a:pt x="6443456" y="130105"/>
                </a:lnTo>
                <a:cubicBezTo>
                  <a:pt x="6430828" y="154008"/>
                  <a:pt x="6411458" y="168030"/>
                  <a:pt x="6422751" y="174163"/>
                </a:cubicBezTo>
                <a:cubicBezTo>
                  <a:pt x="6418487" y="214830"/>
                  <a:pt x="6390727" y="235497"/>
                  <a:pt x="6396598" y="274847"/>
                </a:cubicBezTo>
                <a:cubicBezTo>
                  <a:pt x="6403386" y="335822"/>
                  <a:pt x="6333127" y="414969"/>
                  <a:pt x="6337615" y="471794"/>
                </a:cubicBezTo>
                <a:cubicBezTo>
                  <a:pt x="6324407" y="534783"/>
                  <a:pt x="6296331" y="556933"/>
                  <a:pt x="6304423" y="582623"/>
                </a:cubicBezTo>
                <a:cubicBezTo>
                  <a:pt x="6293676" y="611941"/>
                  <a:pt x="6296956" y="631352"/>
                  <a:pt x="6303977" y="664291"/>
                </a:cubicBezTo>
                <a:cubicBezTo>
                  <a:pt x="6302444" y="677879"/>
                  <a:pt x="6301462" y="685268"/>
                  <a:pt x="6299372" y="697330"/>
                </a:cubicBezTo>
                <a:cubicBezTo>
                  <a:pt x="6314387" y="714913"/>
                  <a:pt x="6313827" y="721408"/>
                  <a:pt x="6309888" y="754001"/>
                </a:cubicBezTo>
                <a:cubicBezTo>
                  <a:pt x="6306930" y="769492"/>
                  <a:pt x="6343751" y="814234"/>
                  <a:pt x="6339879" y="811136"/>
                </a:cubicBezTo>
                <a:lnTo>
                  <a:pt x="6330065" y="893399"/>
                </a:lnTo>
                <a:cubicBezTo>
                  <a:pt x="6341065" y="929331"/>
                  <a:pt x="6340586" y="969703"/>
                  <a:pt x="6328618" y="1009766"/>
                </a:cubicBezTo>
                <a:cubicBezTo>
                  <a:pt x="6286987" y="1110847"/>
                  <a:pt x="6336677" y="1067927"/>
                  <a:pt x="6320797" y="1146964"/>
                </a:cubicBezTo>
                <a:cubicBezTo>
                  <a:pt x="6308238" y="1199586"/>
                  <a:pt x="6355190" y="1221191"/>
                  <a:pt x="6334400" y="1280757"/>
                </a:cubicBezTo>
                <a:lnTo>
                  <a:pt x="6356023" y="1356227"/>
                </a:lnTo>
                <a:cubicBezTo>
                  <a:pt x="6356068" y="1358140"/>
                  <a:pt x="6356112" y="1360054"/>
                  <a:pt x="6356157" y="1361967"/>
                </a:cubicBezTo>
                <a:cubicBezTo>
                  <a:pt x="6355533" y="1373512"/>
                  <a:pt x="6353847" y="1384370"/>
                  <a:pt x="6350613" y="1393569"/>
                </a:cubicBezTo>
                <a:cubicBezTo>
                  <a:pt x="6364468" y="1383914"/>
                  <a:pt x="6345614" y="1435855"/>
                  <a:pt x="6357062" y="1444071"/>
                </a:cubicBezTo>
                <a:cubicBezTo>
                  <a:pt x="6366618" y="1448518"/>
                  <a:pt x="6363125" y="1465312"/>
                  <a:pt x="6364832" y="1478763"/>
                </a:cubicBezTo>
                <a:cubicBezTo>
                  <a:pt x="6367033" y="1481449"/>
                  <a:pt x="6368644" y="1487606"/>
                  <a:pt x="6369745" y="1495680"/>
                </a:cubicBezTo>
                <a:cubicBezTo>
                  <a:pt x="6370129" y="1501564"/>
                  <a:pt x="6370514" y="1507447"/>
                  <a:pt x="6370898" y="1513331"/>
                </a:cubicBezTo>
                <a:lnTo>
                  <a:pt x="6339773" y="1527414"/>
                </a:lnTo>
                <a:cubicBezTo>
                  <a:pt x="6334226" y="1566662"/>
                  <a:pt x="6321052" y="1604564"/>
                  <a:pt x="6321854" y="1635366"/>
                </a:cubicBezTo>
                <a:cubicBezTo>
                  <a:pt x="6320655" y="1701187"/>
                  <a:pt x="6292278" y="1721205"/>
                  <a:pt x="6299489" y="1784860"/>
                </a:cubicBezTo>
                <a:cubicBezTo>
                  <a:pt x="6294212" y="1831400"/>
                  <a:pt x="6277478" y="1829559"/>
                  <a:pt x="6267878" y="1858572"/>
                </a:cubicBezTo>
                <a:lnTo>
                  <a:pt x="6251146" y="1926167"/>
                </a:lnTo>
                <a:lnTo>
                  <a:pt x="6210686" y="2014834"/>
                </a:lnTo>
                <a:lnTo>
                  <a:pt x="6106652" y="2150572"/>
                </a:lnTo>
                <a:lnTo>
                  <a:pt x="6097813" y="2172208"/>
                </a:lnTo>
                <a:lnTo>
                  <a:pt x="6095990" y="2181185"/>
                </a:lnTo>
                <a:cubicBezTo>
                  <a:pt x="6094176" y="2187056"/>
                  <a:pt x="6092249" y="2190556"/>
                  <a:pt x="6090126" y="2192533"/>
                </a:cubicBezTo>
                <a:lnTo>
                  <a:pt x="6089503" y="2192543"/>
                </a:lnTo>
                <a:lnTo>
                  <a:pt x="6084946" y="2203694"/>
                </a:lnTo>
                <a:cubicBezTo>
                  <a:pt x="6068006" y="2222414"/>
                  <a:pt x="6006445" y="2274546"/>
                  <a:pt x="5987861" y="2304868"/>
                </a:cubicBezTo>
                <a:lnTo>
                  <a:pt x="5973439" y="2385635"/>
                </a:lnTo>
                <a:lnTo>
                  <a:pt x="5916727" y="2458777"/>
                </a:lnTo>
                <a:cubicBezTo>
                  <a:pt x="5897241" y="2491718"/>
                  <a:pt x="5869630" y="2534165"/>
                  <a:pt x="5856524" y="2583281"/>
                </a:cubicBezTo>
                <a:cubicBezTo>
                  <a:pt x="5857506" y="2592319"/>
                  <a:pt x="5833326" y="2744711"/>
                  <a:pt x="5838091" y="2753474"/>
                </a:cubicBezTo>
                <a:cubicBezTo>
                  <a:pt x="5785248" y="2871502"/>
                  <a:pt x="5778642" y="2803565"/>
                  <a:pt x="5744296" y="2893276"/>
                </a:cubicBezTo>
                <a:cubicBezTo>
                  <a:pt x="5695297" y="2988328"/>
                  <a:pt x="5724634" y="2958553"/>
                  <a:pt x="5682522" y="3044368"/>
                </a:cubicBezTo>
                <a:cubicBezTo>
                  <a:pt x="5632185" y="3125072"/>
                  <a:pt x="5597317" y="3217236"/>
                  <a:pt x="5557886" y="3304853"/>
                </a:cubicBezTo>
                <a:cubicBezTo>
                  <a:pt x="5482395" y="3325072"/>
                  <a:pt x="5519234" y="3371478"/>
                  <a:pt x="5483942" y="3416604"/>
                </a:cubicBezTo>
                <a:cubicBezTo>
                  <a:pt x="5462927" y="3437263"/>
                  <a:pt x="5484515" y="3475608"/>
                  <a:pt x="5461007" y="3503742"/>
                </a:cubicBezTo>
                <a:cubicBezTo>
                  <a:pt x="5452964" y="3510933"/>
                  <a:pt x="5447709" y="3554203"/>
                  <a:pt x="5437889" y="3559927"/>
                </a:cubicBezTo>
                <a:lnTo>
                  <a:pt x="5432770" y="3562948"/>
                </a:lnTo>
                <a:lnTo>
                  <a:pt x="5406795" y="3578594"/>
                </a:lnTo>
                <a:lnTo>
                  <a:pt x="5381495" y="3599883"/>
                </a:lnTo>
                <a:cubicBezTo>
                  <a:pt x="5373777" y="3608845"/>
                  <a:pt x="5367528" y="3619642"/>
                  <a:pt x="5363689" y="3633299"/>
                </a:cubicBezTo>
                <a:cubicBezTo>
                  <a:pt x="5370837" y="3689178"/>
                  <a:pt x="5280250" y="3728687"/>
                  <a:pt x="5291870" y="3799039"/>
                </a:cubicBezTo>
                <a:cubicBezTo>
                  <a:pt x="5291660" y="3823262"/>
                  <a:pt x="5263601" y="3888134"/>
                  <a:pt x="5241600" y="3894238"/>
                </a:cubicBezTo>
                <a:cubicBezTo>
                  <a:pt x="5232312" y="3906493"/>
                  <a:pt x="5231731" y="3924583"/>
                  <a:pt x="5211041" y="3924184"/>
                </a:cubicBezTo>
                <a:cubicBezTo>
                  <a:pt x="5184976" y="3926521"/>
                  <a:pt x="5198956" y="3986438"/>
                  <a:pt x="5176073" y="3970179"/>
                </a:cubicBezTo>
                <a:lnTo>
                  <a:pt x="5172826" y="3991773"/>
                </a:lnTo>
                <a:lnTo>
                  <a:pt x="5157053" y="3997708"/>
                </a:lnTo>
                <a:cubicBezTo>
                  <a:pt x="5140589" y="4003541"/>
                  <a:pt x="5128715" y="4008828"/>
                  <a:pt x="5127922" y="4022660"/>
                </a:cubicBezTo>
                <a:cubicBezTo>
                  <a:pt x="5105225" y="4035701"/>
                  <a:pt x="5043623" y="4065128"/>
                  <a:pt x="5020872" y="4075951"/>
                </a:cubicBezTo>
                <a:cubicBezTo>
                  <a:pt x="5006705" y="4069570"/>
                  <a:pt x="5001251" y="4081880"/>
                  <a:pt x="4991410" y="4087598"/>
                </a:cubicBezTo>
                <a:cubicBezTo>
                  <a:pt x="4974522" y="4085320"/>
                  <a:pt x="4937025" y="4121806"/>
                  <a:pt x="4930112" y="4138459"/>
                </a:cubicBezTo>
                <a:cubicBezTo>
                  <a:pt x="4918473" y="4190437"/>
                  <a:pt x="4844909" y="4190974"/>
                  <a:pt x="4834224" y="4231643"/>
                </a:cubicBezTo>
                <a:cubicBezTo>
                  <a:pt x="4827758" y="4239937"/>
                  <a:pt x="4820427" y="4245543"/>
                  <a:pt x="4812599" y="4249449"/>
                </a:cubicBezTo>
                <a:lnTo>
                  <a:pt x="4789188" y="4256678"/>
                </a:lnTo>
                <a:lnTo>
                  <a:pt x="4779554" y="4251313"/>
                </a:lnTo>
                <a:lnTo>
                  <a:pt x="4766885" y="4259812"/>
                </a:lnTo>
                <a:lnTo>
                  <a:pt x="4762510" y="4260383"/>
                </a:lnTo>
                <a:cubicBezTo>
                  <a:pt x="4754131" y="4261437"/>
                  <a:pt x="4745977" y="4262766"/>
                  <a:pt x="4738416" y="4265355"/>
                </a:cubicBezTo>
                <a:cubicBezTo>
                  <a:pt x="4764694" y="4302719"/>
                  <a:pt x="4678447" y="4293536"/>
                  <a:pt x="4712007" y="4317892"/>
                </a:cubicBezTo>
                <a:cubicBezTo>
                  <a:pt x="4675039" y="4338619"/>
                  <a:pt x="4716682" y="4356361"/>
                  <a:pt x="4658930" y="4348041"/>
                </a:cubicBezTo>
                <a:cubicBezTo>
                  <a:pt x="4614182" y="4379702"/>
                  <a:pt x="4505053" y="4447283"/>
                  <a:pt x="4443526" y="4507851"/>
                </a:cubicBezTo>
                <a:cubicBezTo>
                  <a:pt x="4410144" y="4540439"/>
                  <a:pt x="4338540" y="4659677"/>
                  <a:pt x="4289766" y="4711450"/>
                </a:cubicBezTo>
                <a:cubicBezTo>
                  <a:pt x="4238344" y="4747694"/>
                  <a:pt x="4215457" y="4807131"/>
                  <a:pt x="4150870" y="4818480"/>
                </a:cubicBezTo>
                <a:cubicBezTo>
                  <a:pt x="4103683" y="4855538"/>
                  <a:pt x="4148748" y="4891762"/>
                  <a:pt x="4006639" y="4933815"/>
                </a:cubicBezTo>
                <a:cubicBezTo>
                  <a:pt x="3736045" y="4990755"/>
                  <a:pt x="3474704" y="5040115"/>
                  <a:pt x="3298210" y="5070790"/>
                </a:cubicBezTo>
                <a:cubicBezTo>
                  <a:pt x="3121717" y="5101466"/>
                  <a:pt x="3041810" y="5115566"/>
                  <a:pt x="2947678" y="5117869"/>
                </a:cubicBezTo>
                <a:cubicBezTo>
                  <a:pt x="2853544" y="5120174"/>
                  <a:pt x="2858560" y="5135060"/>
                  <a:pt x="2822169" y="5129396"/>
                </a:cubicBezTo>
                <a:lnTo>
                  <a:pt x="2538773" y="5313397"/>
                </a:lnTo>
                <a:cubicBezTo>
                  <a:pt x="2405817" y="5334661"/>
                  <a:pt x="2144167" y="5431620"/>
                  <a:pt x="2014500" y="5519744"/>
                </a:cubicBezTo>
                <a:cubicBezTo>
                  <a:pt x="1982084" y="5541774"/>
                  <a:pt x="1956346" y="5565847"/>
                  <a:pt x="1934391" y="5591335"/>
                </a:cubicBezTo>
                <a:lnTo>
                  <a:pt x="1892550" y="5649708"/>
                </a:lnTo>
                <a:lnTo>
                  <a:pt x="1854769" y="5647691"/>
                </a:lnTo>
                <a:cubicBezTo>
                  <a:pt x="1838936" y="5647705"/>
                  <a:pt x="1823701" y="5648312"/>
                  <a:pt x="1809461" y="5648628"/>
                </a:cubicBezTo>
                <a:cubicBezTo>
                  <a:pt x="1834147" y="5698228"/>
                  <a:pt x="1737274" y="5633540"/>
                  <a:pt x="1745150" y="5693879"/>
                </a:cubicBezTo>
                <a:cubicBezTo>
                  <a:pt x="1734532" y="5692199"/>
                  <a:pt x="1724002" y="5688669"/>
                  <a:pt x="1713375" y="5684672"/>
                </a:cubicBezTo>
                <a:lnTo>
                  <a:pt x="1707808" y="5682611"/>
                </a:lnTo>
                <a:lnTo>
                  <a:pt x="1679313" y="5672360"/>
                </a:lnTo>
                <a:lnTo>
                  <a:pt x="1646933" y="5666227"/>
                </a:lnTo>
                <a:cubicBezTo>
                  <a:pt x="1635170" y="5665926"/>
                  <a:pt x="1622939" y="5667937"/>
                  <a:pt x="1610055" y="5673643"/>
                </a:cubicBezTo>
                <a:cubicBezTo>
                  <a:pt x="1571890" y="5714775"/>
                  <a:pt x="1484024" y="5669440"/>
                  <a:pt x="1437641" y="5723266"/>
                </a:cubicBezTo>
                <a:cubicBezTo>
                  <a:pt x="1418992" y="5738521"/>
                  <a:pt x="1351540" y="5757985"/>
                  <a:pt x="1332869" y="5744752"/>
                </a:cubicBezTo>
                <a:cubicBezTo>
                  <a:pt x="1317589" y="5745326"/>
                  <a:pt x="1303391" y="5756388"/>
                  <a:pt x="1290525" y="5740036"/>
                </a:cubicBezTo>
                <a:cubicBezTo>
                  <a:pt x="1272146" y="5721242"/>
                  <a:pt x="1235243" y="5770261"/>
                  <a:pt x="1233107" y="5742106"/>
                </a:cubicBezTo>
                <a:lnTo>
                  <a:pt x="1214532" y="5753325"/>
                </a:lnTo>
                <a:lnTo>
                  <a:pt x="1199955" y="5744831"/>
                </a:lnTo>
                <a:cubicBezTo>
                  <a:pt x="1185016" y="5735734"/>
                  <a:pt x="1173414" y="5729861"/>
                  <a:pt x="1162337" y="5738048"/>
                </a:cubicBezTo>
                <a:cubicBezTo>
                  <a:pt x="1137920" y="5728689"/>
                  <a:pt x="1076212" y="5699490"/>
                  <a:pt x="1053457" y="5688676"/>
                </a:cubicBezTo>
                <a:cubicBezTo>
                  <a:pt x="1049315" y="5673592"/>
                  <a:pt x="1036434" y="5677184"/>
                  <a:pt x="1025798" y="5673166"/>
                </a:cubicBezTo>
                <a:cubicBezTo>
                  <a:pt x="1016787" y="5658576"/>
                  <a:pt x="965030" y="5652626"/>
                  <a:pt x="947900" y="5657848"/>
                </a:cubicBezTo>
                <a:cubicBezTo>
                  <a:pt x="900757" y="5681878"/>
                  <a:pt x="853518" y="5624981"/>
                  <a:pt x="815627" y="5642557"/>
                </a:cubicBezTo>
                <a:cubicBezTo>
                  <a:pt x="805172" y="5642805"/>
                  <a:pt x="796221" y="5640669"/>
                  <a:pt x="788251" y="5637065"/>
                </a:cubicBezTo>
                <a:lnTo>
                  <a:pt x="767822" y="5623450"/>
                </a:lnTo>
                <a:lnTo>
                  <a:pt x="765791" y="5612539"/>
                </a:lnTo>
                <a:lnTo>
                  <a:pt x="751230" y="5608092"/>
                </a:lnTo>
                <a:lnTo>
                  <a:pt x="748008" y="5605052"/>
                </a:lnTo>
                <a:cubicBezTo>
                  <a:pt x="741868" y="5599203"/>
                  <a:pt x="735661" y="5593704"/>
                  <a:pt x="728871" y="5589469"/>
                </a:cubicBezTo>
                <a:cubicBezTo>
                  <a:pt x="717035" y="5633700"/>
                  <a:pt x="669153" y="5560747"/>
                  <a:pt x="671898" y="5602363"/>
                </a:cubicBezTo>
                <a:cubicBezTo>
                  <a:pt x="632522" y="5586794"/>
                  <a:pt x="645467" y="5630489"/>
                  <a:pt x="615065" y="5580257"/>
                </a:cubicBezTo>
                <a:cubicBezTo>
                  <a:pt x="562379" y="5565593"/>
                  <a:pt x="441250" y="5523701"/>
                  <a:pt x="355785" y="5514383"/>
                </a:cubicBezTo>
                <a:cubicBezTo>
                  <a:pt x="309622" y="5509152"/>
                  <a:pt x="172894" y="5529342"/>
                  <a:pt x="102269" y="5524347"/>
                </a:cubicBezTo>
                <a:cubicBezTo>
                  <a:pt x="72050" y="5515878"/>
                  <a:pt x="41939" y="5516649"/>
                  <a:pt x="13160" y="5514159"/>
                </a:cubicBezTo>
                <a:lnTo>
                  <a:pt x="0" y="551173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DE335D-5E61-35DB-A0DA-E8BF22503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68891"/>
            <a:ext cx="4259731" cy="1985085"/>
          </a:xfrm>
        </p:spPr>
        <p:txBody>
          <a:bodyPr anchor="b">
            <a:normAutofit/>
          </a:bodyPr>
          <a:lstStyle/>
          <a:p>
            <a:pPr algn="ctr"/>
            <a:r>
              <a:rPr lang="en-GB" sz="3400"/>
              <a:t>PA28 Warrior Specific Considerations</a:t>
            </a:r>
            <a:br>
              <a:rPr lang="en-GB" sz="3400"/>
            </a:br>
            <a:endParaRPr lang="en-GB" sz="3400"/>
          </a:p>
        </p:txBody>
      </p:sp>
      <p:sp>
        <p:nvSpPr>
          <p:cNvPr id="29" name="Freeform: Shape 13">
            <a:extLst>
              <a:ext uri="{FF2B5EF4-FFF2-40B4-BE49-F238E27FC236}">
                <a16:creationId xmlns:a16="http://schemas.microsoft.com/office/drawing/2014/main" id="{CF93DC6C-1BFD-4414-BF23-471C8831C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664" y="3440576"/>
            <a:ext cx="4114800" cy="2675059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C62298-580E-7FEF-A544-77FA689103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617" y="3759338"/>
            <a:ext cx="3836894" cy="2043145"/>
          </a:xfrm>
          <a:prstGeom prst="rect">
            <a:avLst/>
          </a:prstGeom>
        </p:spPr>
      </p:pic>
      <p:sp>
        <p:nvSpPr>
          <p:cNvPr id="30" name="Rectangle 6">
            <a:extLst>
              <a:ext uri="{FF2B5EF4-FFF2-40B4-BE49-F238E27FC236}">
                <a16:creationId xmlns:a16="http://schemas.microsoft.com/office/drawing/2014/main" id="{001928A5-13A8-4372-8A77-BCAAE5553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4188" y="5840345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9F5E4-AA92-B218-94F2-8E095FABB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5389" y="744335"/>
            <a:ext cx="6291618" cy="539248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2000" b="1" dirty="0"/>
              <a:t>Aircraft Characteristics</a:t>
            </a:r>
          </a:p>
          <a:p>
            <a:r>
              <a:rPr lang="en-GB" sz="2000" dirty="0"/>
              <a:t>Climb Performance: Marginal even with full power</a:t>
            </a:r>
          </a:p>
          <a:p>
            <a:r>
              <a:rPr lang="en-GB" sz="2000" dirty="0"/>
              <a:t>Glide Performance: 73 KIAS = </a:t>
            </a:r>
            <a:r>
              <a:rPr lang="en-GB" sz="2000" dirty="0" err="1"/>
              <a:t>approx</a:t>
            </a:r>
            <a:r>
              <a:rPr lang="en-GB" sz="2000" dirty="0"/>
              <a:t> 9:1 ratio</a:t>
            </a:r>
          </a:p>
          <a:p>
            <a:r>
              <a:rPr lang="en-GB" sz="2000" dirty="0"/>
              <a:t>Power Requirements: ~2000 RPM typically minimum for level flight</a:t>
            </a:r>
          </a:p>
          <a:p>
            <a:r>
              <a:rPr lang="en-GB" sz="2000" dirty="0"/>
              <a:t>Stall Characteristics: Gentle, but wing drop possible if uncoordinated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Common Scenarios in Training</a:t>
            </a:r>
          </a:p>
          <a:p>
            <a:pPr marL="0" indent="0">
              <a:buNone/>
            </a:pPr>
            <a:r>
              <a:rPr lang="en-GB" sz="2000" dirty="0"/>
              <a:t>1. Carb ice (most common in UK climate)</a:t>
            </a:r>
          </a:p>
          <a:p>
            <a:pPr marL="0" indent="0">
              <a:buNone/>
            </a:pPr>
            <a:r>
              <a:rPr lang="en-GB" sz="2000" dirty="0"/>
              <a:t>2. Partial blockage (mixture/fuel system)</a:t>
            </a:r>
          </a:p>
          <a:p>
            <a:pPr marL="0" indent="0">
              <a:buNone/>
            </a:pPr>
            <a:r>
              <a:rPr lang="en-GB" sz="2000" dirty="0"/>
              <a:t>3. Ignition problems (fouled plugs, mag issues)</a:t>
            </a:r>
          </a:p>
          <a:p>
            <a:pPr marL="0" indent="0">
              <a:buNone/>
            </a:pPr>
            <a:r>
              <a:rPr lang="en-GB" sz="2000" dirty="0"/>
              <a:t>4. Throttle cable restriction</a:t>
            </a:r>
          </a:p>
          <a:p>
            <a:endParaRPr lang="en-GB" sz="1700" dirty="0"/>
          </a:p>
        </p:txBody>
      </p:sp>
      <p:pic>
        <p:nvPicPr>
          <p:cNvPr id="6" name="25">
            <a:hlinkClick r:id="" action="ppaction://media"/>
            <a:extLst>
              <a:ext uri="{FF2B5EF4-FFF2-40B4-BE49-F238E27FC236}">
                <a16:creationId xmlns:a16="http://schemas.microsoft.com/office/drawing/2014/main" id="{35D45175-F788-C09D-2137-6C83A8BB35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2694" y="61438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06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9000">
        <p:fade/>
      </p:transition>
    </mc:Choice>
    <mc:Fallback xmlns="">
      <p:transition spd="med" advClick="0" advTm="5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78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503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EF0E80-C6F6-1FD0-1C1D-D7178864A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3" y="670559"/>
            <a:ext cx="4683321" cy="2148841"/>
          </a:xfrm>
        </p:spPr>
        <p:txBody>
          <a:bodyPr anchor="t">
            <a:normAutofit/>
          </a:bodyPr>
          <a:lstStyle/>
          <a:p>
            <a:r>
              <a:rPr lang="en-GB" dirty="0"/>
              <a:t>Power Settings for Training</a:t>
            </a:r>
            <a:br>
              <a:rPr lang="en-GB" dirty="0"/>
            </a:b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2F9A66-24F7-975B-CD1F-BD93D83466E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511" r="15737"/>
          <a:stretch>
            <a:fillRect/>
          </a:stretch>
        </p:blipFill>
        <p:spPr>
          <a:xfrm>
            <a:off x="1" y="3105151"/>
            <a:ext cx="6448424" cy="3752849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3E976-B02D-382E-96D4-CF95CD85F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497" y="1202705"/>
            <a:ext cx="5565805" cy="4452586"/>
          </a:xfrm>
        </p:spPr>
        <p:txBody>
          <a:bodyPr anchor="t">
            <a:normAutofit/>
          </a:bodyPr>
          <a:lstStyle/>
          <a:p>
            <a:r>
              <a:rPr lang="en-GB" dirty="0"/>
              <a:t>Full failure simulation: </a:t>
            </a:r>
          </a:p>
          <a:p>
            <a:pPr marL="0" indent="0">
              <a:buNone/>
            </a:pPr>
            <a:r>
              <a:rPr lang="en-GB" dirty="0"/>
              <a:t>   Idle power</a:t>
            </a:r>
          </a:p>
          <a:p>
            <a:r>
              <a:rPr lang="en-GB" dirty="0"/>
              <a:t>Partial power simulation:        1800-2000 RPM                                 (adjust for maintaining/losing altitude)</a:t>
            </a:r>
          </a:p>
          <a:p>
            <a:r>
              <a:rPr lang="en-GB" dirty="0"/>
              <a:t>Surging simulation: Alternate between 1500-2200 RPM</a:t>
            </a:r>
          </a:p>
          <a:p>
            <a:endParaRPr lang="en-GB" sz="2000" dirty="0"/>
          </a:p>
        </p:txBody>
      </p:sp>
      <p:pic>
        <p:nvPicPr>
          <p:cNvPr id="6" name="26">
            <a:hlinkClick r:id="" action="ppaction://media"/>
            <a:extLst>
              <a:ext uri="{FF2B5EF4-FFF2-40B4-BE49-F238E27FC236}">
                <a16:creationId xmlns:a16="http://schemas.microsoft.com/office/drawing/2014/main" id="{35DCE312-9C92-9B6F-D85C-10FA988C40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0962" y="61242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6000">
        <p:fade/>
      </p:transition>
    </mc:Choice>
    <mc:Fallback xmlns="">
      <p:transition spd="med" advClick="0" advTm="3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53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B7A10-3A11-4D20-B616-BC1090F8F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 of 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A43DA-517F-420A-213D-2EE6632F6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28175"/>
            <a:ext cx="10773427" cy="4648788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Aviate first: Maintain glide speed, assess situation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Navigate: Identify landing options continuously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Communicate: Pan </a:t>
            </a:r>
            <a:r>
              <a:rPr lang="en-GB" dirty="0" err="1"/>
              <a:t>Pan</a:t>
            </a:r>
            <a:r>
              <a:rPr lang="en-GB" dirty="0"/>
              <a:t> minimum, Mayday if off-field landing certain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In all cases do not commence descent until well within glide range of selected landing   area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PAX brief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Consider: Brief engine checks if time permits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Common Student Errors to Address</a:t>
            </a:r>
          </a:p>
          <a:p>
            <a:r>
              <a:rPr lang="en-GB" dirty="0"/>
              <a:t>Attempting to diagnose at expense of aircraft control</a:t>
            </a:r>
          </a:p>
          <a:p>
            <a:r>
              <a:rPr lang="en-GB" dirty="0"/>
              <a:t>"Stretching" glide with partial power</a:t>
            </a:r>
          </a:p>
          <a:p>
            <a:r>
              <a:rPr lang="en-GB" dirty="0"/>
              <a:t>Fixation on return to departure airfield</a:t>
            </a:r>
          </a:p>
          <a:p>
            <a:r>
              <a:rPr lang="en-GB" dirty="0"/>
              <a:t>Inadequate airspeed monitoring in turns</a:t>
            </a:r>
          </a:p>
          <a:p>
            <a:endParaRPr lang="en-GB" dirty="0"/>
          </a:p>
        </p:txBody>
      </p:sp>
      <p:pic>
        <p:nvPicPr>
          <p:cNvPr id="4" name="27">
            <a:hlinkClick r:id="" action="ppaction://media"/>
            <a:extLst>
              <a:ext uri="{FF2B5EF4-FFF2-40B4-BE49-F238E27FC236}">
                <a16:creationId xmlns:a16="http://schemas.microsoft.com/office/drawing/2014/main" id="{E680DBDD-2E73-41E0-A973-0265788ECE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414" y="61037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80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7000">
        <p:fade/>
      </p:transition>
    </mc:Choice>
    <mc:Fallback xmlns="">
      <p:transition spd="med" advClick="0" advTm="4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54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BDEBD-A83A-E49F-803F-72799D5C2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977"/>
          </a:xfrm>
        </p:spPr>
        <p:txBody>
          <a:bodyPr>
            <a:normAutofit fontScale="90000"/>
          </a:bodyPr>
          <a:lstStyle/>
          <a:p>
            <a:r>
              <a:rPr lang="en-GB" dirty="0"/>
              <a:t>Assessment Criteria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58836-4DA7-5DBC-93B2-ABD5116C8D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Student Must:</a:t>
            </a:r>
          </a:p>
          <a:p>
            <a:endParaRPr lang="en-GB" dirty="0"/>
          </a:p>
          <a:p>
            <a:r>
              <a:rPr lang="en-GB" dirty="0"/>
              <a:t>Maintain control of the aircraft throughout</a:t>
            </a:r>
          </a:p>
          <a:p>
            <a:r>
              <a:rPr lang="en-GB" dirty="0"/>
              <a:t>Make timely decisions appropriate to experience level</a:t>
            </a:r>
          </a:p>
          <a:p>
            <a:r>
              <a:rPr lang="en-GB" dirty="0"/>
              <a:t>Demonstrate sound TEM principles</a:t>
            </a:r>
          </a:p>
          <a:p>
            <a:r>
              <a:rPr lang="en-GB" dirty="0"/>
              <a:t>Show understanding of power reliability assessment</a:t>
            </a:r>
          </a:p>
          <a:p>
            <a:endParaRPr lang="en-GB" dirty="0"/>
          </a:p>
        </p:txBody>
      </p:sp>
      <p:pic>
        <p:nvPicPr>
          <p:cNvPr id="4" name="28">
            <a:hlinkClick r:id="" action="ppaction://media"/>
            <a:extLst>
              <a:ext uri="{FF2B5EF4-FFF2-40B4-BE49-F238E27FC236}">
                <a16:creationId xmlns:a16="http://schemas.microsoft.com/office/drawing/2014/main" id="{F5115E3F-3C6C-1F5D-5880-DBEF67DC4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865" y="60934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3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6000">
        <p:fade/>
      </p:transition>
    </mc:Choice>
    <mc:Fallback xmlns="">
      <p:transition spd="med" advClick="0" advTm="2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4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7289B1-A887-E9BF-B4EC-D80FEC92106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8313" r="-1" b="20349"/>
          <a:stretch>
            <a:fillRect/>
          </a:stretch>
        </p:blipFill>
        <p:spPr>
          <a:xfrm>
            <a:off x="-1" y="10"/>
            <a:ext cx="12228129" cy="466692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2987478"/>
            <a:ext cx="12228128" cy="1828800"/>
            <a:chOff x="-305" y="2987478"/>
            <a:chExt cx="12188952" cy="18288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6" name="Freeform: Shape 15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96367CB-C6F9-B03F-36FB-52EFB01F9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113" y="4613645"/>
            <a:ext cx="3778684" cy="1509931"/>
          </a:xfrm>
        </p:spPr>
        <p:txBody>
          <a:bodyPr>
            <a:normAutofit/>
          </a:bodyPr>
          <a:lstStyle/>
          <a:p>
            <a:r>
              <a:rPr lang="en-GB" sz="3300" dirty="0">
                <a:solidFill>
                  <a:schemeClr val="tx2"/>
                </a:solidFill>
              </a:rPr>
              <a:t>Training Experienced PPL Holders</a:t>
            </a:r>
            <a:br>
              <a:rPr lang="en-GB" sz="3300" dirty="0">
                <a:solidFill>
                  <a:schemeClr val="tx2"/>
                </a:solidFill>
              </a:rPr>
            </a:br>
            <a:endParaRPr lang="en-GB" sz="3300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8B1E7-9485-A959-E996-D824DC16E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1584" y="3908121"/>
            <a:ext cx="7452986" cy="264299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1800" dirty="0">
                <a:solidFill>
                  <a:schemeClr val="tx2"/>
                </a:solidFill>
              </a:rPr>
              <a:t>The Challenge:</a:t>
            </a:r>
          </a:p>
          <a:p>
            <a:pPr marL="0" indent="0">
              <a:buNone/>
            </a:pPr>
            <a:r>
              <a:rPr lang="en-GB" sz="1800" dirty="0">
                <a:solidFill>
                  <a:schemeClr val="tx2"/>
                </a:solidFill>
              </a:rPr>
              <a:t>From 1 October 2025, </a:t>
            </a:r>
            <a:r>
              <a:rPr lang="en-GB" sz="1800" b="1" dirty="0">
                <a:solidFill>
                  <a:schemeClr val="tx2"/>
                </a:solidFill>
              </a:rPr>
              <a:t>all skills tests and proficiency checks </a:t>
            </a:r>
            <a:r>
              <a:rPr lang="en-GB" sz="1800" dirty="0">
                <a:solidFill>
                  <a:schemeClr val="tx2"/>
                </a:solidFill>
              </a:rPr>
              <a:t>must include partial power assessment. </a:t>
            </a:r>
          </a:p>
          <a:p>
            <a:pPr marL="0" indent="0">
              <a:buNone/>
            </a:pPr>
            <a:r>
              <a:rPr lang="en-GB" sz="1800" dirty="0">
                <a:solidFill>
                  <a:schemeClr val="tx2"/>
                </a:solidFill>
              </a:rPr>
              <a:t>Many current PPL holders never received this training.</a:t>
            </a:r>
          </a:p>
          <a:p>
            <a:pPr marL="0" indent="0">
              <a:buNone/>
            </a:pPr>
            <a:r>
              <a:rPr lang="en-GB" sz="1800" dirty="0">
                <a:solidFill>
                  <a:schemeClr val="tx2"/>
                </a:solidFill>
              </a:rPr>
              <a:t>Prior to test/check, they should receive ground and in-flight training, including the use of moving map displays</a:t>
            </a:r>
          </a:p>
          <a:p>
            <a:endParaRPr lang="en-GB" sz="1500" dirty="0">
              <a:solidFill>
                <a:schemeClr val="tx2"/>
              </a:solidFill>
            </a:endParaRPr>
          </a:p>
        </p:txBody>
      </p:sp>
      <p:pic>
        <p:nvPicPr>
          <p:cNvPr id="4" name="29">
            <a:hlinkClick r:id="" action="ppaction://media"/>
            <a:extLst>
              <a:ext uri="{FF2B5EF4-FFF2-40B4-BE49-F238E27FC236}">
                <a16:creationId xmlns:a16="http://schemas.microsoft.com/office/drawing/2014/main" id="{AE618826-B084-D96D-EB9B-597182C573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4957" y="61235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42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4000">
        <p:fade/>
      </p:transition>
    </mc:Choice>
    <mc:Fallback xmlns="">
      <p:transition spd="med" advClick="0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0ABBE0-3A9D-F08B-9A30-52730E7C5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GB" sz="4000" dirty="0">
                <a:solidFill>
                  <a:srgbClr val="FFFFFF"/>
                </a:solidFill>
              </a:rPr>
              <a:t>Integrated into TEM across existing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135A3-CC3F-D256-52F7-266DB8F47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2000" b="1" dirty="0"/>
              <a:t>1 October 2025:</a:t>
            </a:r>
          </a:p>
          <a:p>
            <a:pPr marL="0" indent="0">
              <a:buNone/>
            </a:pPr>
            <a:r>
              <a:rPr lang="en-GB" sz="2000" b="1" dirty="0"/>
              <a:t>Partial power loss training is mandatory in:</a:t>
            </a:r>
          </a:p>
          <a:p>
            <a:pPr marL="0" indent="0">
              <a:buNone/>
            </a:pPr>
            <a:endParaRPr lang="en-GB" sz="2000" dirty="0"/>
          </a:p>
          <a:p>
            <a:pPr lvl="0"/>
            <a:r>
              <a:rPr lang="en-GB" sz="2000" dirty="0"/>
              <a:t>PPL syllabus (Exercises 6, 12/13, 16)</a:t>
            </a:r>
          </a:p>
          <a:p>
            <a:pPr lvl="0"/>
            <a:r>
              <a:rPr lang="en-GB" sz="2000" dirty="0"/>
              <a:t>Skills tests and proficiency checks</a:t>
            </a:r>
          </a:p>
          <a:p>
            <a:pPr lvl="0"/>
            <a:r>
              <a:rPr lang="en-GB" sz="2000" dirty="0"/>
              <a:t>Hour with instructor/refresher training</a:t>
            </a:r>
          </a:p>
          <a:p>
            <a:pPr lvl="0"/>
            <a:endParaRPr lang="en-GB" sz="2000" dirty="0"/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4" name="3">
            <a:hlinkClick r:id="" action="ppaction://media"/>
            <a:extLst>
              <a:ext uri="{FF2B5EF4-FFF2-40B4-BE49-F238E27FC236}">
                <a16:creationId xmlns:a16="http://schemas.microsoft.com/office/drawing/2014/main" id="{FB47E5FA-47E8-24FD-3847-216F379553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922" y="61729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8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2000">
        <p:fade/>
      </p:transition>
    </mc:Choice>
    <mc:Fallback xmlns="">
      <p:transition spd="med" advClick="0" advTm="3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1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19F62B-0486-AB73-688D-373B591BC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10119816" cy="103366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AMC1 FCL.740.A(b)(1)(ii) </a:t>
            </a:r>
            <a:b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Revalidation of class and type ratings (from 1</a:t>
            </a:r>
            <a:r>
              <a:rPr lang="en-US" sz="3400" kern="1200" baseline="30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October 2025)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86A266-D760-3152-F15F-685922481100}"/>
              </a:ext>
            </a:extLst>
          </p:cNvPr>
          <p:cNvSpPr txBox="1"/>
          <p:nvPr/>
        </p:nvSpPr>
        <p:spPr>
          <a:xfrm>
            <a:off x="1371599" y="2318197"/>
            <a:ext cx="9724031" cy="36833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Before the training takes place, the instructor should hold a briefing with the candidate.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That briefing should include a discussion on the following: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TEM with special emphasis on decision-making when encountering adverse meteorological conditions or unintentional IMC;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navigation flight techniques, including use of VFR Moving Map devices, if used by the pilot;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recovery strategies for different stall scenarios.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Flight training exercises should be based on the contents of the proficiency check, as deemed relevant by the instructor, and depending on the experience of the pilot. </a:t>
            </a:r>
            <a:r>
              <a:rPr lang="en-US" dirty="0">
                <a:solidFill>
                  <a:srgbClr val="FF0000"/>
                </a:solidFill>
              </a:rPr>
              <a:t>In any case, the flight training items should include exercises related to the recognition of and the recovery from the following scenarios: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simulated loss or partial loss of engine power during different phases of flight;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selection of different stall scenarios (as specified in Exercise 2.3 of the table in point (5) of Section B of Appendix 9)</a:t>
            </a:r>
          </a:p>
        </p:txBody>
      </p:sp>
      <p:pic>
        <p:nvPicPr>
          <p:cNvPr id="3" name="30">
            <a:hlinkClick r:id="" action="ppaction://media"/>
            <a:extLst>
              <a:ext uri="{FF2B5EF4-FFF2-40B4-BE49-F238E27FC236}">
                <a16:creationId xmlns:a16="http://schemas.microsoft.com/office/drawing/2014/main" id="{EF198BF9-E317-B49B-8307-73417F93A2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550" y="6050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84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89575E1-3389-451A-A5F7-27854C25C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293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3CCC5C-D88E-40FB-B30B-23DCDBD0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"/>
            <a:ext cx="4167268" cy="6858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2CAB13-70A1-34D8-FA5A-0608E7650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591344"/>
            <a:ext cx="3200400" cy="5585619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Training Experienced PPL Holders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11EE2-C998-FE04-DE1B-B8B488667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4678" y="953293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2000" b="1" dirty="0"/>
              <a:t>A format for the required training of Experienced PPL Holders will be produced, which will include the requirements of </a:t>
            </a:r>
            <a:r>
              <a:rPr lang="en-GB" sz="2000" dirty="0"/>
              <a:t>AMC1 FCL.740.</a:t>
            </a:r>
          </a:p>
          <a:p>
            <a:endParaRPr lang="en-GB" sz="2000" dirty="0"/>
          </a:p>
          <a:p>
            <a:endParaRPr lang="en-GB" sz="2000" dirty="0"/>
          </a:p>
        </p:txBody>
      </p:sp>
      <p:pic>
        <p:nvPicPr>
          <p:cNvPr id="4" name="31">
            <a:hlinkClick r:id="" action="ppaction://media"/>
            <a:extLst>
              <a:ext uri="{FF2B5EF4-FFF2-40B4-BE49-F238E27FC236}">
                <a16:creationId xmlns:a16="http://schemas.microsoft.com/office/drawing/2014/main" id="{88548081-E7CB-2299-B946-4113B957BE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465" y="61544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2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7000">
        <p:fade/>
      </p:transition>
    </mc:Choice>
    <mc:Fallback xmlns="">
      <p:transition spd="med" advClick="0" advTm="2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6EB001-4134-EA65-DA70-744C1DCEF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GB" sz="2800" dirty="0">
                <a:solidFill>
                  <a:srgbClr val="FFFFFF"/>
                </a:solidFill>
              </a:rPr>
              <a:t>Key Messages for Experienced Pilots</a:t>
            </a:r>
            <a:br>
              <a:rPr lang="en-GB" sz="2800" dirty="0">
                <a:solidFill>
                  <a:srgbClr val="FFFFFF"/>
                </a:solidFill>
              </a:rPr>
            </a:br>
            <a:endParaRPr lang="en-GB" sz="2800" dirty="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286A16A-431D-F851-1D65-9052760BC2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7084554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32">
            <a:hlinkClick r:id="" action="ppaction://media"/>
            <a:extLst>
              <a:ext uri="{FF2B5EF4-FFF2-40B4-BE49-F238E27FC236}">
                <a16:creationId xmlns:a16="http://schemas.microsoft.com/office/drawing/2014/main" id="{F87AAA74-A7C3-E17B-5DFB-2096C4DB58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0961" y="62116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73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5000">
        <p:fade/>
      </p:transition>
    </mc:Choice>
    <mc:Fallback xmlns="">
      <p:transition spd="med" advClick="0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6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5" grpId="0">
        <p:bldAsOne/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E352D2-4AC9-DCFE-FD10-2B7CB100E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DEE54F40-0DAA-D96A-582F-05CBE82B8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0F09A1E-4A0A-34D9-9D35-C634856FA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515B7D9-004A-3246-78A0-F3B9E8D2A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357AA72-3D9C-6519-9F1F-236B3024D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3C34199-F834-6644-7A27-0B8ED0450C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AC3C21-59A2-AB11-F0D1-67510A3125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6865" y="818984"/>
            <a:ext cx="6596245" cy="3268520"/>
          </a:xfrm>
        </p:spPr>
        <p:txBody>
          <a:bodyPr>
            <a:normAutofit/>
          </a:bodyPr>
          <a:lstStyle/>
          <a:p>
            <a:pPr algn="r"/>
            <a:r>
              <a:rPr lang="en-GB" sz="4800" b="1" dirty="0">
                <a:solidFill>
                  <a:srgbClr val="FFFFFF"/>
                </a:solidFill>
              </a:rPr>
              <a:t>PART 3: </a:t>
            </a:r>
            <a:br>
              <a:rPr lang="en-GB" sz="4800" b="1" dirty="0">
                <a:solidFill>
                  <a:srgbClr val="FFFFFF"/>
                </a:solidFill>
              </a:rPr>
            </a:br>
            <a:r>
              <a:rPr lang="en-GB" sz="4800" b="1" dirty="0">
                <a:solidFill>
                  <a:srgbClr val="FFFFFF"/>
                </a:solidFill>
              </a:rPr>
              <a:t>EXAMINER GUIDANCE</a:t>
            </a:r>
            <a:br>
              <a:rPr lang="en-GB" sz="4800" dirty="0">
                <a:solidFill>
                  <a:srgbClr val="FFFFFF"/>
                </a:solidFill>
              </a:rPr>
            </a:br>
            <a:endParaRPr lang="en-GB" sz="4800" dirty="0">
              <a:solidFill>
                <a:srgbClr val="FFFFFF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9769E84-271F-FB83-D443-BDDDB982B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C771787-0DC0-1611-EE9F-362C26729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33">
            <a:hlinkClick r:id="" action="ppaction://media"/>
            <a:extLst>
              <a:ext uri="{FF2B5EF4-FFF2-40B4-BE49-F238E27FC236}">
                <a16:creationId xmlns:a16="http://schemas.microsoft.com/office/drawing/2014/main" id="{340DDB70-11EA-29D0-4513-9A48554011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049" y="6134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20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9000">
        <p:fade/>
      </p:transition>
    </mc:Choice>
    <mc:Fallback xmlns="">
      <p:transition spd="med" advClick="0" advTm="1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FBA75A-C664-C88C-A037-897A69A08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GB" sz="3700" dirty="0">
                <a:solidFill>
                  <a:srgbClr val="FFFFFF"/>
                </a:solidFill>
              </a:rPr>
              <a:t>Skills Test Implementation (From 1 October 2025)</a:t>
            </a:r>
            <a:br>
              <a:rPr lang="en-GB" sz="3700" dirty="0">
                <a:solidFill>
                  <a:srgbClr val="FFFFFF"/>
                </a:solidFill>
              </a:rPr>
            </a:br>
            <a:endParaRPr lang="en-GB" sz="37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34620-6382-3D36-A5DD-226D016AA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2000" b="1" dirty="0"/>
              <a:t>Assessment Integration</a:t>
            </a:r>
          </a:p>
          <a:p>
            <a:r>
              <a:rPr lang="en-GB" sz="2000" dirty="0"/>
              <a:t>Not a separate test item</a:t>
            </a:r>
          </a:p>
          <a:p>
            <a:r>
              <a:rPr lang="en-GB" sz="2000" dirty="0"/>
              <a:t>Integrated into Section 5 (General handling) or Section 6 (Abnormal procedures)</a:t>
            </a:r>
          </a:p>
          <a:p>
            <a:r>
              <a:rPr lang="en-GB" sz="2000" dirty="0"/>
              <a:t>Examiner discretion on specific scenario</a:t>
            </a:r>
          </a:p>
          <a:p>
            <a:r>
              <a:rPr lang="en-GB" sz="2000" dirty="0"/>
              <a:t>Should reflect "real world" likelihood</a:t>
            </a:r>
          </a:p>
          <a:p>
            <a:pPr marL="0" indent="0">
              <a:buNone/>
            </a:pPr>
            <a:r>
              <a:rPr lang="en-GB" sz="2000" b="1" dirty="0"/>
              <a:t>Recommended Test Scenarios: Initial PPL Skills Test</a:t>
            </a:r>
          </a:p>
          <a:p>
            <a:r>
              <a:rPr lang="en-GB" sz="2000" dirty="0"/>
              <a:t>Circuit-based scenario (low experience, so basic decision-making expected)</a:t>
            </a:r>
          </a:p>
          <a:p>
            <a:r>
              <a:rPr lang="en-GB" sz="2000" dirty="0"/>
              <a:t>Simple power reduction during circuit</a:t>
            </a:r>
          </a:p>
          <a:p>
            <a:r>
              <a:rPr lang="en-GB" sz="2000" dirty="0"/>
              <a:t>Assessment: Close throttle, execute engine failure procedure</a:t>
            </a:r>
          </a:p>
          <a:p>
            <a:r>
              <a:rPr lang="en-GB" sz="2000" dirty="0"/>
              <a:t>Pass standard: Maintains control, follows trained procedures</a:t>
            </a:r>
          </a:p>
          <a:p>
            <a:endParaRPr lang="en-GB" sz="2000" dirty="0"/>
          </a:p>
        </p:txBody>
      </p:sp>
      <p:pic>
        <p:nvPicPr>
          <p:cNvPr id="4" name="34">
            <a:hlinkClick r:id="" action="ppaction://media"/>
            <a:extLst>
              <a:ext uri="{FF2B5EF4-FFF2-40B4-BE49-F238E27FC236}">
                <a16:creationId xmlns:a16="http://schemas.microsoft.com/office/drawing/2014/main" id="{C61C1B2D-3314-EAC3-896B-2B62FCEA84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922" y="61955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2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3000">
        <p:fade/>
      </p:transition>
    </mc:Choice>
    <mc:Fallback xmlns="">
      <p:transition spd="med" advClick="0" advTm="6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1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AD89DA-4CC6-265E-FEC0-9BFD74C93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GB" sz="3100" dirty="0">
                <a:solidFill>
                  <a:srgbClr val="FFFFFF"/>
                </a:solidFill>
              </a:rPr>
              <a:t>Proficiency Checks/Renewals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53D2EC-4080-04F1-FE3A-F09F02859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1700" b="1" dirty="0"/>
              <a:t>Cruise-based scenario (higher experience expected)</a:t>
            </a:r>
          </a:p>
          <a:p>
            <a:r>
              <a:rPr lang="en-GB" sz="1700" dirty="0"/>
              <a:t>Variable power loss simulation</a:t>
            </a:r>
          </a:p>
          <a:p>
            <a:r>
              <a:rPr lang="en-GB" sz="1700" dirty="0"/>
              <a:t>Assessment: Demonstrates decision-making process, maintains aircraft control</a:t>
            </a:r>
          </a:p>
          <a:p>
            <a:r>
              <a:rPr lang="en-GB" sz="1700" dirty="0"/>
              <a:t>Pass standard: Shows structured approach, sound TEM principles</a:t>
            </a:r>
          </a:p>
          <a:p>
            <a:pPr marL="0" indent="0">
              <a:buNone/>
            </a:pPr>
            <a:r>
              <a:rPr lang="en-GB" sz="1700" b="1" dirty="0"/>
              <a:t>Examiner Standardization</a:t>
            </a:r>
          </a:p>
          <a:p>
            <a:r>
              <a:rPr lang="en-GB" sz="1700" dirty="0"/>
              <a:t>Use discretion based on candidate experience</a:t>
            </a:r>
          </a:p>
          <a:p>
            <a:r>
              <a:rPr lang="en-GB" sz="1700" dirty="0"/>
              <a:t>Focus on decision-making process, not specific outcomes</a:t>
            </a:r>
          </a:p>
          <a:p>
            <a:r>
              <a:rPr lang="en-GB" sz="1700" dirty="0"/>
              <a:t>Brief candidate beforehand on general scenario</a:t>
            </a:r>
          </a:p>
          <a:p>
            <a:r>
              <a:rPr lang="en-GB" sz="1700" dirty="0"/>
              <a:t>Debrief thoroughly - this is learning opportunity</a:t>
            </a:r>
          </a:p>
          <a:p>
            <a:pPr marL="0" indent="0">
              <a:buNone/>
            </a:pPr>
            <a:r>
              <a:rPr lang="en-GB" sz="1700" b="1" dirty="0"/>
              <a:t>Common Assessment Errors to Avoid</a:t>
            </a:r>
          </a:p>
          <a:p>
            <a:r>
              <a:rPr lang="en-GB" sz="1700" dirty="0"/>
              <a:t>Over-assessing complex scenarios on basic candidates</a:t>
            </a:r>
          </a:p>
          <a:p>
            <a:r>
              <a:rPr lang="en-GB" sz="1700" dirty="0"/>
              <a:t>Expecting "perfect" solutions - there often aren't any</a:t>
            </a:r>
          </a:p>
          <a:p>
            <a:r>
              <a:rPr lang="en-GB" sz="1700" dirty="0"/>
              <a:t>Focusing on aircraft handling rather than decision-making</a:t>
            </a:r>
          </a:p>
          <a:p>
            <a:r>
              <a:rPr lang="en-GB" sz="1700" dirty="0"/>
              <a:t>Not allowing time for thought process</a:t>
            </a:r>
          </a:p>
          <a:p>
            <a:endParaRPr lang="en-GB" sz="1700" dirty="0"/>
          </a:p>
        </p:txBody>
      </p:sp>
      <p:pic>
        <p:nvPicPr>
          <p:cNvPr id="4" name="35">
            <a:hlinkClick r:id="" action="ppaction://media"/>
            <a:extLst>
              <a:ext uri="{FF2B5EF4-FFF2-40B4-BE49-F238E27FC236}">
                <a16:creationId xmlns:a16="http://schemas.microsoft.com/office/drawing/2014/main" id="{6C65CC48-F40E-D85C-71F5-8AE6242506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6794" y="61344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05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3000">
        <p:fade/>
      </p:transition>
    </mc:Choice>
    <mc:Fallback xmlns="">
      <p:transition spd="med" advClick="0" advTm="6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62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1A8896-A173-AA26-913A-5284C9395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368C96-5131-C065-6A6D-C0D3945E6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GB" sz="4000" dirty="0">
                <a:solidFill>
                  <a:srgbClr val="FFFFFF"/>
                </a:solidFill>
              </a:rPr>
              <a:t>General Principles to Teach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5EB08-3FA1-D610-4CFE-03CB646A9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4810" y="506185"/>
            <a:ext cx="7914688" cy="6351815"/>
          </a:xfrm>
        </p:spPr>
        <p:txBody>
          <a:bodyPr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2200" dirty="0"/>
              <a:t>M</a:t>
            </a:r>
            <a:r>
              <a:rPr lang="en-GB" sz="2200" b="0" i="0" dirty="0">
                <a:effectLst/>
              </a:rPr>
              <a:t>aintain an airspeed not lower than best glide speed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200" dirty="0"/>
              <a:t>U</a:t>
            </a:r>
            <a:r>
              <a:rPr lang="en-GB" sz="2200" b="0" i="0" dirty="0">
                <a:effectLst/>
              </a:rPr>
              <a:t>nderstand what RPM in your aircraft is sufficient to maintain altitude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200" dirty="0"/>
              <a:t>B</a:t>
            </a:r>
            <a:r>
              <a:rPr lang="en-GB" sz="2200" b="0" i="0" dirty="0">
                <a:effectLst/>
              </a:rPr>
              <a:t>e ready for total power loss.</a:t>
            </a:r>
          </a:p>
          <a:p>
            <a:r>
              <a:rPr lang="en-GB" sz="2200" b="0" i="0" dirty="0">
                <a:effectLst/>
              </a:rPr>
              <a:t>If you suffer partial power loss, first ask the question can I still climb? </a:t>
            </a:r>
          </a:p>
          <a:p>
            <a:r>
              <a:rPr lang="en-GB" sz="2200" b="0" i="0" dirty="0">
                <a:effectLst/>
              </a:rPr>
              <a:t>If so, climb to a safe altitude, and if close to the airfield, fly a close-in circuit and land. </a:t>
            </a:r>
          </a:p>
          <a:p>
            <a:r>
              <a:rPr lang="en-GB" sz="2200" b="0" i="0" dirty="0">
                <a:effectLst/>
              </a:rPr>
              <a:t>Don’t hesitate to make a PAN or MAYDAY call. </a:t>
            </a:r>
          </a:p>
          <a:p>
            <a:r>
              <a:rPr lang="en-GB" sz="2200" dirty="0"/>
              <a:t>If time checklist diagnose</a:t>
            </a:r>
            <a:endParaRPr lang="en-GB" sz="2200" b="0" i="0" dirty="0">
              <a:effectLst/>
            </a:endParaRPr>
          </a:p>
          <a:p>
            <a:r>
              <a:rPr lang="en-GB" sz="2200" b="0" i="0" dirty="0">
                <a:effectLst/>
              </a:rPr>
              <a:t>If partial power occurs on a cross country route, and you can maintain altitude, then proceed </a:t>
            </a:r>
            <a:r>
              <a:rPr lang="en-GB" sz="2200" b="1" i="0" u="sng" dirty="0">
                <a:effectLst/>
              </a:rPr>
              <a:t>cautiously</a:t>
            </a:r>
            <a:r>
              <a:rPr lang="en-GB" sz="2200" b="0" i="0" u="sng" dirty="0">
                <a:effectLst/>
              </a:rPr>
              <a:t> </a:t>
            </a:r>
            <a:r>
              <a:rPr lang="en-GB" sz="2200" b="0" i="0" dirty="0">
                <a:effectLst/>
              </a:rPr>
              <a:t>to the nearest airfield and </a:t>
            </a:r>
            <a:r>
              <a:rPr lang="en-GB" sz="2200" dirty="0"/>
              <a:t>position overhead for a power off landing</a:t>
            </a:r>
            <a:r>
              <a:rPr lang="en-GB" sz="2200" b="0" i="0" dirty="0">
                <a:effectLst/>
              </a:rPr>
              <a:t>. </a:t>
            </a:r>
            <a:r>
              <a:rPr lang="en-GB" sz="2200" dirty="0"/>
              <a:t>B</a:t>
            </a:r>
            <a:r>
              <a:rPr lang="en-GB" sz="2200" b="0" i="0" dirty="0">
                <a:effectLst/>
              </a:rPr>
              <a:t>e looking for fields along the way, in case the engine fails. </a:t>
            </a:r>
          </a:p>
          <a:p>
            <a:r>
              <a:rPr lang="en-GB" sz="2200" b="0" i="0" dirty="0">
                <a:effectLst/>
              </a:rPr>
              <a:t>If you are not maintaining altitude, then a forced landing is inevitable, but the residual power gives you a little bit more choice and flexibility of location.</a:t>
            </a:r>
          </a:p>
          <a:p>
            <a:endParaRPr lang="en-GB" sz="2000" dirty="0"/>
          </a:p>
        </p:txBody>
      </p:sp>
      <p:pic>
        <p:nvPicPr>
          <p:cNvPr id="4" name="36">
            <a:hlinkClick r:id="" action="ppaction://media"/>
            <a:extLst>
              <a:ext uri="{FF2B5EF4-FFF2-40B4-BE49-F238E27FC236}">
                <a16:creationId xmlns:a16="http://schemas.microsoft.com/office/drawing/2014/main" id="{20358669-7417-3310-724D-A0680F6AC8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922" y="61445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5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5000">
        <p:fade/>
      </p:transition>
    </mc:Choice>
    <mc:Fallback xmlns="">
      <p:transition spd="med" advClick="0" advTm="6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3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A2436-A512-167D-453A-33415E903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Useful 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7AE49-046F-F5D6-02D6-642F6BDFD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763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Australian Transport Safety Bureau: Managing partial power loss after </a:t>
            </a:r>
            <a:r>
              <a:rPr lang="en-GB" dirty="0" err="1"/>
              <a:t>takeoff</a:t>
            </a:r>
            <a:r>
              <a:rPr lang="en-GB" dirty="0"/>
              <a:t> in single-engine aircraft</a:t>
            </a:r>
          </a:p>
          <a:p>
            <a:pPr marL="0" indent="0">
              <a:buNone/>
            </a:pPr>
            <a:r>
              <a:rPr lang="en-GB" dirty="0">
                <a:hlinkClick r:id="rId5"/>
              </a:rPr>
              <a:t>https://www.atsb.gov.au/sites/default/files/media/4115270/ar-2010-055_no3.pdf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AAIB GBBSA report:</a:t>
            </a:r>
          </a:p>
          <a:p>
            <a:pPr marL="0" indent="0">
              <a:buNone/>
            </a:pPr>
            <a:r>
              <a:rPr lang="en-GB" dirty="0">
                <a:hlinkClick r:id="rId6"/>
              </a:rPr>
              <a:t>https://assets.publishing.service.gov.uk/media/629f53c1d3bf7f036a31c70a/Grumman_AA-5_G-BBSA_07-22.pdf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37">
            <a:hlinkClick r:id="" action="ppaction://media"/>
            <a:extLst>
              <a:ext uri="{FF2B5EF4-FFF2-40B4-BE49-F238E27FC236}">
                <a16:creationId xmlns:a16="http://schemas.microsoft.com/office/drawing/2014/main" id="{87FFEEA2-E274-9448-34CA-B742967F09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0414" y="6188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4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8000">
        <p:fade/>
      </p:transition>
    </mc:Choice>
    <mc:Fallback xmlns="">
      <p:transition spd="med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284B78-FE99-523C-8EA1-0B0FF6D69A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883" r="21455"/>
          <a:stretch/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6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F508A36-C8DC-99D3-CC87-428DECF51C69}"/>
              </a:ext>
            </a:extLst>
          </p:cNvPr>
          <p:cNvSpPr txBox="1"/>
          <p:nvPr/>
        </p:nvSpPr>
        <p:spPr>
          <a:xfrm>
            <a:off x="6952457" y="1049970"/>
            <a:ext cx="4391024" cy="49939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400" dirty="0">
                <a:solidFill>
                  <a:schemeClr val="bg1">
                    <a:alpha val="80000"/>
                  </a:schemeClr>
                </a:solidFill>
              </a:rPr>
              <a:t>Partial engine power loss is </a:t>
            </a:r>
            <a:r>
              <a:rPr lang="en-US" sz="4400" b="1" dirty="0">
                <a:solidFill>
                  <a:srgbClr val="FFFF00">
                    <a:alpha val="80000"/>
                  </a:srgbClr>
                </a:solidFill>
              </a:rPr>
              <a:t>more complex </a:t>
            </a:r>
            <a:r>
              <a:rPr lang="en-US" sz="4400" dirty="0">
                <a:solidFill>
                  <a:schemeClr val="bg1">
                    <a:alpha val="80000"/>
                  </a:schemeClr>
                </a:solidFill>
              </a:rPr>
              <a:t>and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400" b="1" dirty="0">
                <a:solidFill>
                  <a:srgbClr val="FFFF00">
                    <a:alpha val="80000"/>
                  </a:srgbClr>
                </a:solidFill>
              </a:rPr>
              <a:t>more frequent </a:t>
            </a:r>
            <a:r>
              <a:rPr lang="en-US" sz="4400" dirty="0">
                <a:solidFill>
                  <a:schemeClr val="bg1">
                    <a:alpha val="80000"/>
                  </a:schemeClr>
                </a:solidFill>
              </a:rPr>
              <a:t>than a complete engine power loss.</a:t>
            </a:r>
          </a:p>
        </p:txBody>
      </p:sp>
      <p:pic>
        <p:nvPicPr>
          <p:cNvPr id="4" name="4">
            <a:hlinkClick r:id="" action="ppaction://media"/>
            <a:extLst>
              <a:ext uri="{FF2B5EF4-FFF2-40B4-BE49-F238E27FC236}">
                <a16:creationId xmlns:a16="http://schemas.microsoft.com/office/drawing/2014/main" id="{FAB2119E-9AA6-B3F6-D4F0-652DE80C50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139" y="6247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91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1000">
        <p:fade/>
      </p:transition>
    </mc:Choice>
    <mc:Fallback xmlns="">
      <p:transition spd="med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4" name="Rectangle 1053">
            <a:extLst>
              <a:ext uri="{FF2B5EF4-FFF2-40B4-BE49-F238E27FC236}">
                <a16:creationId xmlns:a16="http://schemas.microsoft.com/office/drawing/2014/main" id="{CBE3092D-4105-4026-9B66-A0011E0CA5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B65BD5-E642-BE3B-FC53-27D09938A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566" y="475988"/>
            <a:ext cx="5038916" cy="870285"/>
          </a:xfrm>
        </p:spPr>
        <p:txBody>
          <a:bodyPr anchor="b">
            <a:normAutofit/>
          </a:bodyPr>
          <a:lstStyle/>
          <a:p>
            <a:pPr algn="ctr"/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Why is it more complex?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69490-C707-E9C8-53B0-BAB10670E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020" y="2239705"/>
            <a:ext cx="6309780" cy="3724862"/>
          </a:xfrm>
        </p:spPr>
        <p:txBody>
          <a:bodyPr anchor="t">
            <a:normAutofit/>
          </a:bodyPr>
          <a:lstStyle/>
          <a:p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Many causes and variables</a:t>
            </a:r>
          </a:p>
          <a:p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May be insidious</a:t>
            </a:r>
          </a:p>
          <a:p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Startle effect (4 seconds)</a:t>
            </a:r>
          </a:p>
          <a:p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More choices</a:t>
            </a:r>
          </a:p>
          <a:p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Complex, time critical decisions - under stress</a:t>
            </a:r>
          </a:p>
          <a:p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"Mid-range power" creates false confidence</a:t>
            </a:r>
          </a:p>
          <a:p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Lack of training … until now</a:t>
            </a:r>
          </a:p>
          <a:p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56" name="Rectangle 1055">
            <a:extLst>
              <a:ext uri="{FF2B5EF4-FFF2-40B4-BE49-F238E27FC236}">
                <a16:creationId xmlns:a16="http://schemas.microsoft.com/office/drawing/2014/main" id="{D9759409-BDF8-4BFD-9AF3-4B5C04C2A1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1800" y="0"/>
            <a:ext cx="54102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023F50-E5F2-7F00-953D-D2DEB35E92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1069" y="1877965"/>
            <a:ext cx="4117787" cy="3102066"/>
          </a:xfrm>
          <a:prstGeom prst="rect">
            <a:avLst/>
          </a:prstGeom>
        </p:spPr>
      </p:pic>
      <p:pic>
        <p:nvPicPr>
          <p:cNvPr id="5" name="5">
            <a:hlinkClick r:id="" action="ppaction://media"/>
            <a:extLst>
              <a:ext uri="{FF2B5EF4-FFF2-40B4-BE49-F238E27FC236}">
                <a16:creationId xmlns:a16="http://schemas.microsoft.com/office/drawing/2014/main" id="{7F29F448-ACE6-6FE3-CDF2-E3D63A55DD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220" y="61450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48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0">
        <p:fade/>
      </p:transition>
    </mc:Choice>
    <mc:Fallback xmlns="">
      <p:transition spd="med" advClick="0" advTm="7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84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936AD8-FDDE-B1EB-973E-99D46B5A9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846" y="1489497"/>
            <a:ext cx="4230100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Partial power loss occurrences have a very broad range of causes and characteristics. </a:t>
            </a:r>
            <a:b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3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5B2398-001E-CB79-6828-62A3A9005AC1}"/>
              </a:ext>
            </a:extLst>
          </p:cNvPr>
          <p:cNvSpPr txBox="1"/>
          <p:nvPr/>
        </p:nvSpPr>
        <p:spPr>
          <a:xfrm>
            <a:off x="5926619" y="586855"/>
            <a:ext cx="6192033" cy="554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Examples include, but are not limited to: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mechanical discontinuities within the engine 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restricted fuel or air flow or limited combustion in the engine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      fuel starvation,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      fuel exhaustion,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      spark plug fouling.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 primer not locked (rough running)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mechanical blockage of the engine controls (stuck throttle cable). </a:t>
            </a:r>
          </a:p>
        </p:txBody>
      </p:sp>
      <p:pic>
        <p:nvPicPr>
          <p:cNvPr id="3" name="6">
            <a:hlinkClick r:id="" action="ppaction://media"/>
            <a:extLst>
              <a:ext uri="{FF2B5EF4-FFF2-40B4-BE49-F238E27FC236}">
                <a16:creationId xmlns:a16="http://schemas.microsoft.com/office/drawing/2014/main" id="{B54EBACC-9692-8957-5953-3A97F82900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991" y="62028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22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3000">
        <p:fade/>
      </p:transition>
    </mc:Choice>
    <mc:Fallback xmlns="">
      <p:transition spd="med" advClick="0" advTm="4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23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275635-6D2D-E90F-80D5-C9D45CABE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499" y="310243"/>
            <a:ext cx="5323715" cy="1642970"/>
          </a:xfrm>
        </p:spPr>
        <p:txBody>
          <a:bodyPr anchor="b">
            <a:normAutofit/>
          </a:bodyPr>
          <a:lstStyle/>
          <a:p>
            <a:r>
              <a:rPr lang="en-GB" sz="3700" dirty="0"/>
              <a:t>More frequent:                   The Statistical Reality</a:t>
            </a:r>
            <a:br>
              <a:rPr lang="en-GB" sz="3700" dirty="0"/>
            </a:br>
            <a:endParaRPr lang="en-GB" sz="3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06A60-43C3-A466-DF75-FAA95F91E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499" y="1747711"/>
            <a:ext cx="6173509" cy="4800046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GB" sz="2600" b="1" dirty="0"/>
              <a:t>Australian Transport Safety Bureau Data (2000-2010)</a:t>
            </a:r>
          </a:p>
          <a:p>
            <a:pPr marL="0" indent="0">
              <a:buNone/>
            </a:pPr>
            <a:endParaRPr lang="en-GB" sz="2600" dirty="0"/>
          </a:p>
          <a:p>
            <a:pPr lvl="0"/>
            <a:r>
              <a:rPr lang="en-GB" sz="2600" b="1" dirty="0"/>
              <a:t>Partial power loss:</a:t>
            </a:r>
            <a:r>
              <a:rPr lang="en-GB" sz="2600" dirty="0"/>
              <a:t> </a:t>
            </a:r>
          </a:p>
          <a:p>
            <a:pPr marL="0" lvl="0" indent="0">
              <a:buNone/>
            </a:pPr>
            <a:r>
              <a:rPr lang="en-GB" sz="2600" dirty="0"/>
              <a:t>    242 occurrences, </a:t>
            </a:r>
          </a:p>
          <a:p>
            <a:pPr marL="0" lvl="0" indent="0">
              <a:buNone/>
            </a:pPr>
            <a:r>
              <a:rPr lang="en-GB" sz="2600" b="1" dirty="0"/>
              <a:t>    9 fatal accidents</a:t>
            </a:r>
            <a:endParaRPr lang="en-GB" sz="2600" dirty="0"/>
          </a:p>
          <a:p>
            <a:pPr lvl="0"/>
            <a:r>
              <a:rPr lang="en-GB" sz="2600" b="1" dirty="0"/>
              <a:t>Complete engine failure:</a:t>
            </a:r>
            <a:r>
              <a:rPr lang="en-GB" sz="2600" dirty="0"/>
              <a:t> </a:t>
            </a:r>
          </a:p>
          <a:p>
            <a:pPr marL="0" lvl="0" indent="0">
              <a:buNone/>
            </a:pPr>
            <a:r>
              <a:rPr lang="en-GB" sz="2600" dirty="0"/>
              <a:t>    75 occurrences, </a:t>
            </a:r>
          </a:p>
          <a:p>
            <a:pPr marL="0" lvl="0" indent="0">
              <a:buNone/>
            </a:pPr>
            <a:r>
              <a:rPr lang="en-GB" sz="2600" b="1" dirty="0"/>
              <a:t>    0 fatal accidents</a:t>
            </a:r>
          </a:p>
          <a:p>
            <a:pPr marL="0" lvl="0" indent="0">
              <a:buNone/>
            </a:pPr>
            <a:endParaRPr lang="en-GB" sz="2600" dirty="0"/>
          </a:p>
          <a:p>
            <a:pPr marL="0" indent="0">
              <a:buNone/>
            </a:pPr>
            <a:r>
              <a:rPr lang="en-GB" sz="2600" b="1" dirty="0"/>
              <a:t>Partial power loss is 3x more likely than complete failure</a:t>
            </a:r>
            <a:endParaRPr lang="en-GB" sz="2600" dirty="0"/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BB05771-390C-6D77-8842-F99487AF2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0767" y="909081"/>
            <a:ext cx="3600929" cy="5071731"/>
          </a:xfrm>
          <a:prstGeom prst="rect">
            <a:avLst/>
          </a:prstGeom>
        </p:spPr>
      </p:pic>
      <p:pic>
        <p:nvPicPr>
          <p:cNvPr id="5" name="7">
            <a:hlinkClick r:id="" action="ppaction://media"/>
            <a:extLst>
              <a:ext uri="{FF2B5EF4-FFF2-40B4-BE49-F238E27FC236}">
                <a16:creationId xmlns:a16="http://schemas.microsoft.com/office/drawing/2014/main" id="{EDB7EF6B-B978-86CB-91EF-A6A9B66920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045" y="62429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2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86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43CF33-D4A8-7A51-88F5-7A0C3E5AF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475151"/>
            <a:ext cx="9895951" cy="1033669"/>
          </a:xfrm>
        </p:spPr>
        <p:txBody>
          <a:bodyPr>
            <a:normAutofit/>
          </a:bodyPr>
          <a:lstStyle/>
          <a:p>
            <a:r>
              <a:rPr lang="en-GB" sz="3400" b="1" dirty="0">
                <a:solidFill>
                  <a:srgbClr val="FFFFFF"/>
                </a:solidFill>
              </a:rPr>
              <a:t>Learning from Australia: The ATSB Approach</a:t>
            </a:r>
            <a:br>
              <a:rPr lang="en-GB" sz="3400" dirty="0">
                <a:solidFill>
                  <a:srgbClr val="FFFFFF"/>
                </a:solidFill>
              </a:rPr>
            </a:br>
            <a:endParaRPr lang="en-GB" sz="34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F65C2-02E2-099C-1083-4AAAF5C15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GB" sz="2400" b="1" dirty="0"/>
              <a:t>Key Insights</a:t>
            </a:r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"Most fatal accidents resulted from pilots taking no clear action"</a:t>
            </a:r>
            <a:endParaRPr lang="en-GB" sz="2400" dirty="0"/>
          </a:p>
          <a:p>
            <a:pPr lvl="0"/>
            <a:r>
              <a:rPr lang="en-GB" sz="2400" dirty="0"/>
              <a:t>70% of "no action" cases resulted in loss of control</a:t>
            </a:r>
          </a:p>
          <a:p>
            <a:pPr lvl="0"/>
            <a:r>
              <a:rPr lang="en-GB" sz="2400" dirty="0"/>
              <a:t>Only 8 out of 232 "decisive action" cases resulted in loss of control</a:t>
            </a:r>
          </a:p>
          <a:p>
            <a:pPr marL="0" indent="0">
              <a:buNone/>
            </a:pPr>
            <a:endParaRPr lang="en-GB" sz="2400" b="1" dirty="0"/>
          </a:p>
          <a:p>
            <a:pPr marL="0" indent="0">
              <a:buNone/>
            </a:pPr>
            <a:r>
              <a:rPr lang="en-GB" sz="2400" b="1" dirty="0"/>
              <a:t>Critical Finding:</a:t>
            </a:r>
            <a:r>
              <a:rPr lang="en-GB" sz="2400" dirty="0"/>
              <a:t> The most dangerous scenario is "mid-range power loss"</a:t>
            </a:r>
          </a:p>
          <a:p>
            <a:pPr lvl="0"/>
            <a:r>
              <a:rPr lang="en-GB" sz="2400" dirty="0"/>
              <a:t>Enough power to create options</a:t>
            </a:r>
          </a:p>
          <a:p>
            <a:pPr lvl="0"/>
            <a:r>
              <a:rPr lang="en-GB" sz="2400" dirty="0"/>
              <a:t>Not enough power to guarantee success</a:t>
            </a:r>
          </a:p>
          <a:p>
            <a:pPr lvl="0"/>
            <a:r>
              <a:rPr lang="en-GB" sz="2400" dirty="0"/>
              <a:t>Creates decision paralysis</a:t>
            </a:r>
          </a:p>
          <a:p>
            <a:endParaRPr lang="en-GB" sz="2000" dirty="0"/>
          </a:p>
        </p:txBody>
      </p:sp>
      <p:pic>
        <p:nvPicPr>
          <p:cNvPr id="4" name="8">
            <a:hlinkClick r:id="" action="ppaction://media"/>
            <a:extLst>
              <a:ext uri="{FF2B5EF4-FFF2-40B4-BE49-F238E27FC236}">
                <a16:creationId xmlns:a16="http://schemas.microsoft.com/office/drawing/2014/main" id="{D6A8E507-797E-D4F3-050B-AB3AC4868C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550" y="61242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28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5000">
        <p:fade/>
      </p:transition>
    </mc:Choice>
    <mc:Fallback xmlns="">
      <p:transition spd="med" advClick="0" advTm="4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3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08BC803E-13F3-4DAB-B17C-BEB007616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8DDE571-E57F-4AB5-83C7-30EB5DDCC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2"/>
            <a:ext cx="12191996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4BFE4C-4012-04DC-297E-BDE5717E2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214" y="603622"/>
            <a:ext cx="4282380" cy="1322944"/>
          </a:xfrm>
        </p:spPr>
        <p:txBody>
          <a:bodyPr>
            <a:normAutofit/>
          </a:bodyPr>
          <a:lstStyle/>
          <a:p>
            <a:r>
              <a:rPr lang="en-GB" sz="4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UK Context:   Why Change Now?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CF091-9EF7-4FDF-218C-CDCE0F056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214" y="2207977"/>
            <a:ext cx="4697185" cy="40464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AAIB Findings</a:t>
            </a:r>
            <a:endParaRPr lang="en-GB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/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Series of partial power loss accidents with preventable outcomes</a:t>
            </a:r>
          </a:p>
          <a:p>
            <a:pPr lvl="0"/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G-BBSA case study: RPM reduction → attempted turnback → stall/spin</a:t>
            </a:r>
          </a:p>
          <a:p>
            <a:pPr lvl="0"/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Pattern emerging: pilots focusing on diagnosis rather than aircraft control</a:t>
            </a:r>
          </a:p>
          <a:p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Picture 6" descr="An aerial view of a runway&#10;&#10;AI-generated content may be incorrect.">
            <a:extLst>
              <a:ext uri="{FF2B5EF4-FFF2-40B4-BE49-F238E27FC236}">
                <a16:creationId xmlns:a16="http://schemas.microsoft.com/office/drawing/2014/main" id="{5D013937-E97D-C71E-C14B-EE9BF3B64B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751" r="3" b="6338"/>
          <a:stretch>
            <a:fillRect/>
          </a:stretch>
        </p:blipFill>
        <p:spPr>
          <a:xfrm>
            <a:off x="5702185" y="1"/>
            <a:ext cx="6489823" cy="3429002"/>
          </a:xfrm>
          <a:custGeom>
            <a:avLst/>
            <a:gdLst/>
            <a:ahLst/>
            <a:cxnLst/>
            <a:rect l="l" t="t" r="r" b="b"/>
            <a:pathLst>
              <a:path w="6489823" h="3421047">
                <a:moveTo>
                  <a:pt x="383239" y="0"/>
                </a:moveTo>
                <a:lnTo>
                  <a:pt x="6489823" y="0"/>
                </a:lnTo>
                <a:lnTo>
                  <a:pt x="6489823" y="3421047"/>
                </a:lnTo>
                <a:lnTo>
                  <a:pt x="0" y="3421047"/>
                </a:lnTo>
                <a:lnTo>
                  <a:pt x="10162" y="3368785"/>
                </a:lnTo>
                <a:cubicBezTo>
                  <a:pt x="15448" y="3346584"/>
                  <a:pt x="22094" y="3323293"/>
                  <a:pt x="30699" y="3298569"/>
                </a:cubicBezTo>
                <a:cubicBezTo>
                  <a:pt x="41150" y="3275988"/>
                  <a:pt x="42443" y="3246652"/>
                  <a:pt x="33589" y="3233050"/>
                </a:cubicBezTo>
                <a:cubicBezTo>
                  <a:pt x="32065" y="3230708"/>
                  <a:pt x="30291" y="3228932"/>
                  <a:pt x="28325" y="3227777"/>
                </a:cubicBezTo>
                <a:cubicBezTo>
                  <a:pt x="30678" y="3188484"/>
                  <a:pt x="72205" y="3103624"/>
                  <a:pt x="73382" y="3050568"/>
                </a:cubicBezTo>
                <a:cubicBezTo>
                  <a:pt x="69165" y="3022639"/>
                  <a:pt x="68605" y="2960322"/>
                  <a:pt x="84953" y="2920501"/>
                </a:cubicBezTo>
                <a:cubicBezTo>
                  <a:pt x="69327" y="2932298"/>
                  <a:pt x="121103" y="2664904"/>
                  <a:pt x="109217" y="2657859"/>
                </a:cubicBezTo>
                <a:cubicBezTo>
                  <a:pt x="110075" y="2597031"/>
                  <a:pt x="138136" y="2522558"/>
                  <a:pt x="139777" y="2464312"/>
                </a:cubicBezTo>
                <a:cubicBezTo>
                  <a:pt x="141801" y="2450201"/>
                  <a:pt x="199861" y="2246813"/>
                  <a:pt x="198683" y="2236608"/>
                </a:cubicBezTo>
                <a:lnTo>
                  <a:pt x="283684" y="1924542"/>
                </a:lnTo>
                <a:cubicBezTo>
                  <a:pt x="313071" y="1811100"/>
                  <a:pt x="307196" y="1868801"/>
                  <a:pt x="336583" y="1755359"/>
                </a:cubicBezTo>
                <a:cubicBezTo>
                  <a:pt x="383246" y="1573239"/>
                  <a:pt x="363875" y="1577802"/>
                  <a:pt x="409119" y="1401207"/>
                </a:cubicBezTo>
                <a:cubicBezTo>
                  <a:pt x="428998" y="1329345"/>
                  <a:pt x="403240" y="1279669"/>
                  <a:pt x="421957" y="1175450"/>
                </a:cubicBezTo>
                <a:cubicBezTo>
                  <a:pt x="442602" y="1107577"/>
                  <a:pt x="340683" y="794854"/>
                  <a:pt x="369233" y="688836"/>
                </a:cubicBezTo>
                <a:cubicBezTo>
                  <a:pt x="378440" y="610640"/>
                  <a:pt x="331945" y="587322"/>
                  <a:pt x="346155" y="513896"/>
                </a:cubicBezTo>
                <a:cubicBezTo>
                  <a:pt x="351974" y="496939"/>
                  <a:pt x="362179" y="406394"/>
                  <a:pt x="344911" y="393010"/>
                </a:cubicBezTo>
                <a:cubicBezTo>
                  <a:pt x="389436" y="301493"/>
                  <a:pt x="356186" y="264408"/>
                  <a:pt x="369960" y="232042"/>
                </a:cubicBezTo>
                <a:cubicBezTo>
                  <a:pt x="394611" y="153791"/>
                  <a:pt x="372056" y="165633"/>
                  <a:pt x="392742" y="72037"/>
                </a:cubicBezTo>
                <a:cubicBezTo>
                  <a:pt x="398537" y="53819"/>
                  <a:pt x="397997" y="38693"/>
                  <a:pt x="394525" y="25405"/>
                </a:cubicBezTo>
                <a:close/>
              </a:path>
            </a:pathLst>
          </a:custGeom>
        </p:spPr>
      </p:pic>
      <p:pic>
        <p:nvPicPr>
          <p:cNvPr id="5" name="Picture 4" descr="A plane on the grass&#10;&#10;AI-generated content may be incorrect.">
            <a:extLst>
              <a:ext uri="{FF2B5EF4-FFF2-40B4-BE49-F238E27FC236}">
                <a16:creationId xmlns:a16="http://schemas.microsoft.com/office/drawing/2014/main" id="{4A7932BE-D668-9E8E-88A5-A450E054D49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1222" r="-3" b="8410"/>
          <a:stretch>
            <a:fillRect/>
          </a:stretch>
        </p:blipFill>
        <p:spPr>
          <a:xfrm>
            <a:off x="5419420" y="3429000"/>
            <a:ext cx="6772580" cy="3429000"/>
          </a:xfrm>
          <a:custGeom>
            <a:avLst/>
            <a:gdLst/>
            <a:ahLst/>
            <a:cxnLst/>
            <a:rect l="l" t="t" r="r" b="b"/>
            <a:pathLst>
              <a:path w="6772580" h="3429000">
                <a:moveTo>
                  <a:pt x="271594" y="0"/>
                </a:moveTo>
                <a:lnTo>
                  <a:pt x="6772580" y="0"/>
                </a:lnTo>
                <a:lnTo>
                  <a:pt x="6772580" y="3429000"/>
                </a:lnTo>
                <a:lnTo>
                  <a:pt x="8976" y="3429000"/>
                </a:lnTo>
                <a:lnTo>
                  <a:pt x="7894" y="3419403"/>
                </a:lnTo>
                <a:cubicBezTo>
                  <a:pt x="2772" y="3402540"/>
                  <a:pt x="-7409" y="3393117"/>
                  <a:pt x="8790" y="3369074"/>
                </a:cubicBezTo>
                <a:cubicBezTo>
                  <a:pt x="18674" y="3308209"/>
                  <a:pt x="52540" y="3147708"/>
                  <a:pt x="69466" y="3074368"/>
                </a:cubicBezTo>
                <a:cubicBezTo>
                  <a:pt x="86170" y="2985158"/>
                  <a:pt x="141939" y="2988106"/>
                  <a:pt x="138108" y="2937087"/>
                </a:cubicBezTo>
                <a:lnTo>
                  <a:pt x="159153" y="2788751"/>
                </a:lnTo>
                <a:cubicBezTo>
                  <a:pt x="164508" y="2771521"/>
                  <a:pt x="169861" y="2754291"/>
                  <a:pt x="175215" y="2737061"/>
                </a:cubicBezTo>
                <a:lnTo>
                  <a:pt x="178713" y="2662493"/>
                </a:lnTo>
                <a:cubicBezTo>
                  <a:pt x="182744" y="2662176"/>
                  <a:pt x="175495" y="2610710"/>
                  <a:pt x="177952" y="2608178"/>
                </a:cubicBezTo>
                <a:lnTo>
                  <a:pt x="200637" y="2557490"/>
                </a:lnTo>
                <a:lnTo>
                  <a:pt x="210272" y="2500823"/>
                </a:lnTo>
                <a:cubicBezTo>
                  <a:pt x="210821" y="2477149"/>
                  <a:pt x="233533" y="2498323"/>
                  <a:pt x="235189" y="2456370"/>
                </a:cubicBezTo>
                <a:cubicBezTo>
                  <a:pt x="241238" y="2390087"/>
                  <a:pt x="270663" y="2342381"/>
                  <a:pt x="270108" y="2307778"/>
                </a:cubicBezTo>
                <a:cubicBezTo>
                  <a:pt x="279775" y="2252634"/>
                  <a:pt x="274008" y="2281735"/>
                  <a:pt x="270232" y="2227103"/>
                </a:cubicBezTo>
                <a:cubicBezTo>
                  <a:pt x="277898" y="2187203"/>
                  <a:pt x="273018" y="2179895"/>
                  <a:pt x="278972" y="2138456"/>
                </a:cubicBezTo>
                <a:cubicBezTo>
                  <a:pt x="286874" y="2113373"/>
                  <a:pt x="293454" y="2098825"/>
                  <a:pt x="284204" y="2092747"/>
                </a:cubicBezTo>
                <a:cubicBezTo>
                  <a:pt x="285267" y="2080110"/>
                  <a:pt x="308510" y="2021121"/>
                  <a:pt x="306856" y="2003128"/>
                </a:cubicBezTo>
                <a:lnTo>
                  <a:pt x="296216" y="1944367"/>
                </a:lnTo>
                <a:lnTo>
                  <a:pt x="316030" y="1836128"/>
                </a:lnTo>
                <a:cubicBezTo>
                  <a:pt x="300726" y="1810623"/>
                  <a:pt x="342411" y="1768654"/>
                  <a:pt x="329496" y="1735241"/>
                </a:cubicBezTo>
                <a:cubicBezTo>
                  <a:pt x="331336" y="1711720"/>
                  <a:pt x="339485" y="1722162"/>
                  <a:pt x="343347" y="1679383"/>
                </a:cubicBezTo>
                <a:cubicBezTo>
                  <a:pt x="349669" y="1616089"/>
                  <a:pt x="356013" y="1614119"/>
                  <a:pt x="360800" y="1554542"/>
                </a:cubicBezTo>
                <a:cubicBezTo>
                  <a:pt x="361799" y="1491472"/>
                  <a:pt x="380405" y="1496141"/>
                  <a:pt x="377978" y="1470595"/>
                </a:cubicBezTo>
                <a:cubicBezTo>
                  <a:pt x="371480" y="1445071"/>
                  <a:pt x="407310" y="1366942"/>
                  <a:pt x="396801" y="1354553"/>
                </a:cubicBezTo>
                <a:cubicBezTo>
                  <a:pt x="387984" y="1324635"/>
                  <a:pt x="389939" y="1306198"/>
                  <a:pt x="378799" y="1292983"/>
                </a:cubicBezTo>
                <a:cubicBezTo>
                  <a:pt x="368230" y="1254082"/>
                  <a:pt x="380918" y="1242866"/>
                  <a:pt x="362697" y="1241293"/>
                </a:cubicBezTo>
                <a:lnTo>
                  <a:pt x="339388" y="1147085"/>
                </a:lnTo>
                <a:cubicBezTo>
                  <a:pt x="350485" y="1118433"/>
                  <a:pt x="353159" y="1072754"/>
                  <a:pt x="339952" y="1071934"/>
                </a:cubicBezTo>
                <a:cubicBezTo>
                  <a:pt x="327895" y="1004911"/>
                  <a:pt x="358371" y="924985"/>
                  <a:pt x="347188" y="889800"/>
                </a:cubicBezTo>
                <a:cubicBezTo>
                  <a:pt x="334220" y="804597"/>
                  <a:pt x="342717" y="786582"/>
                  <a:pt x="338803" y="749936"/>
                </a:cubicBezTo>
                <a:cubicBezTo>
                  <a:pt x="334890" y="713292"/>
                  <a:pt x="337271" y="707557"/>
                  <a:pt x="323706" y="669931"/>
                </a:cubicBezTo>
                <a:lnTo>
                  <a:pt x="313326" y="559992"/>
                </a:lnTo>
                <a:cubicBezTo>
                  <a:pt x="314747" y="543769"/>
                  <a:pt x="268004" y="450294"/>
                  <a:pt x="272650" y="451529"/>
                </a:cubicBezTo>
                <a:lnTo>
                  <a:pt x="256593" y="392499"/>
                </a:lnTo>
                <a:cubicBezTo>
                  <a:pt x="276778" y="343341"/>
                  <a:pt x="246535" y="361906"/>
                  <a:pt x="249583" y="321981"/>
                </a:cubicBezTo>
                <a:cubicBezTo>
                  <a:pt x="256450" y="297359"/>
                  <a:pt x="256557" y="284789"/>
                  <a:pt x="245172" y="280016"/>
                </a:cubicBezTo>
                <a:cubicBezTo>
                  <a:pt x="279102" y="164139"/>
                  <a:pt x="241674" y="235649"/>
                  <a:pt x="249784" y="152538"/>
                </a:cubicBezTo>
                <a:cubicBezTo>
                  <a:pt x="254846" y="115053"/>
                  <a:pt x="258144" y="77317"/>
                  <a:pt x="264479" y="36591"/>
                </a:cubicBezTo>
                <a:close/>
              </a:path>
            </a:pathLst>
          </a:custGeom>
        </p:spPr>
      </p:pic>
      <p:pic>
        <p:nvPicPr>
          <p:cNvPr id="4" name="9">
            <a:hlinkClick r:id="" action="ppaction://media"/>
            <a:extLst>
              <a:ext uri="{FF2B5EF4-FFF2-40B4-BE49-F238E27FC236}">
                <a16:creationId xmlns:a16="http://schemas.microsoft.com/office/drawing/2014/main" id="{7D2A6FD9-BB55-2E75-3C37-F1624C9DF8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193" y="62309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0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1000">
        <p:fade/>
      </p:transition>
    </mc:Choice>
    <mc:Fallback xmlns="">
      <p:transition spd="med" advClick="0" advTm="8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9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1980</TotalTime>
  <Words>2096</Words>
  <Application>Microsoft Office PowerPoint</Application>
  <PresentationFormat>Widescreen</PresentationFormat>
  <Paragraphs>314</Paragraphs>
  <Slides>37</Slides>
  <Notes>37</Notes>
  <HiddenSlides>0</HiddenSlides>
  <MMClips>36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Aptos</vt:lpstr>
      <vt:lpstr>Aptos Display</vt:lpstr>
      <vt:lpstr>Arial</vt:lpstr>
      <vt:lpstr>Wingdings</vt:lpstr>
      <vt:lpstr>Office Theme</vt:lpstr>
      <vt:lpstr>Partial Power Loss – Instructor Guide to Implementation</vt:lpstr>
      <vt:lpstr>PART 1:  BACKGROUND  </vt:lpstr>
      <vt:lpstr>Integrated into TEM across existing training</vt:lpstr>
      <vt:lpstr>PowerPoint Presentation</vt:lpstr>
      <vt:lpstr>Why is it more complex?</vt:lpstr>
      <vt:lpstr>Partial power loss occurrences have a very broad range of causes and characteristics.  </vt:lpstr>
      <vt:lpstr>More frequent:                   The Statistical Reality </vt:lpstr>
      <vt:lpstr>Learning from Australia: The ATSB Approach </vt:lpstr>
      <vt:lpstr>The UK Context:   Why Change Now?</vt:lpstr>
      <vt:lpstr>UK CAA Response </vt:lpstr>
      <vt:lpstr>TEM Integration: Where Partial Power Loss Fits </vt:lpstr>
      <vt:lpstr>PART 2:  HOW and WHERE </vt:lpstr>
      <vt:lpstr>Progressive Training Philosophy </vt:lpstr>
      <vt:lpstr>Exercise 6: Straight and Level  (Foundation building)</vt:lpstr>
      <vt:lpstr> Exercise 12/13: Circuit Emergencies AMC1 FCL.210 PPL(A) Training course </vt:lpstr>
      <vt:lpstr>Exercise 12/13: Circuit Emergencies  (Building Blocks) </vt:lpstr>
      <vt:lpstr>PA28 Warrior Considerations: </vt:lpstr>
      <vt:lpstr>  Exercise 12/13:Partial Power in Circuit (Later Training)  </vt:lpstr>
      <vt:lpstr>Exercise 16: Practice Force Landings (Integration) </vt:lpstr>
      <vt:lpstr>PowerPoint Presentation</vt:lpstr>
      <vt:lpstr>Partial Power En-route</vt:lpstr>
      <vt:lpstr>Scenario A: Power Sufficient for Level Flight</vt:lpstr>
      <vt:lpstr>Scenario B: Gradual Power Loss/Unable to Maintain Altitude </vt:lpstr>
      <vt:lpstr>Scenario C: Surging/Unreliable Power </vt:lpstr>
      <vt:lpstr>PA28 Warrior Specific Considerations </vt:lpstr>
      <vt:lpstr>Power Settings for Training </vt:lpstr>
      <vt:lpstr>Summary of Actions</vt:lpstr>
      <vt:lpstr>Assessment Criteria </vt:lpstr>
      <vt:lpstr>Training Experienced PPL Holders </vt:lpstr>
      <vt:lpstr>AMC1 FCL.740.A(b)(1)(ii)  Revalidation of class and type ratings (from 1st October 2025)</vt:lpstr>
      <vt:lpstr>Training Experienced PPL Holders</vt:lpstr>
      <vt:lpstr>Key Messages for Experienced Pilots </vt:lpstr>
      <vt:lpstr>PART 3:  EXAMINER GUIDANCE </vt:lpstr>
      <vt:lpstr>Skills Test Implementation (From 1 October 2025) </vt:lpstr>
      <vt:lpstr>Proficiency Checks/Renewals</vt:lpstr>
      <vt:lpstr>General Principles to Teach</vt:lpstr>
      <vt:lpstr>Useful links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Partial Power Loss – Instructor Guide to Implementation</dc:title>
  <dc:creator>Helena Hughes</dc:creator>
  <cp:lastModifiedBy>Steve Cockshott</cp:lastModifiedBy>
  <cp:revision>16</cp:revision>
  <dcterms:created xsi:type="dcterms:W3CDTF">2024-12-04T12:17:58Z</dcterms:created>
  <dcterms:modified xsi:type="dcterms:W3CDTF">2025-10-07T14:48:42Z</dcterms:modified>
</cp:coreProperties>
</file>